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8" r:id="rId1"/>
  </p:sldMasterIdLst>
  <p:notesMasterIdLst>
    <p:notesMasterId r:id="rId14"/>
  </p:notesMasterIdLst>
  <p:sldIdLst>
    <p:sldId id="256" r:id="rId2"/>
    <p:sldId id="262" r:id="rId3"/>
    <p:sldId id="257" r:id="rId4"/>
    <p:sldId id="258" r:id="rId5"/>
    <p:sldId id="260" r:id="rId6"/>
    <p:sldId id="259" r:id="rId7"/>
    <p:sldId id="266" r:id="rId8"/>
    <p:sldId id="267" r:id="rId9"/>
    <p:sldId id="268" r:id="rId10"/>
    <p:sldId id="261" r:id="rId11"/>
    <p:sldId id="263" r:id="rId12"/>
    <p:sldId id="264" r:id="rId13"/>
  </p:sldIdLst>
  <p:sldSz cx="9144000" cy="5143500" type="screen16x9"/>
  <p:notesSz cx="6858000" cy="9144000"/>
  <p:defaultTextStyle>
    <a:defPPr>
      <a:defRPr lang="en-CA"/>
    </a:defPPr>
    <a:lvl1pPr algn="l" rtl="0" fontAlgn="base">
      <a:spcBef>
        <a:spcPct val="0"/>
      </a:spcBef>
      <a:spcAft>
        <a:spcPct val="0"/>
      </a:spcAft>
      <a:defRPr sz="1400" kern="1200">
        <a:solidFill>
          <a:srgbClr val="000000"/>
        </a:solidFill>
        <a:latin typeface="Arial" panose="020B0604020202020204" pitchFamily="34" charset="0"/>
        <a:ea typeface="MS PGothic" panose="020B0600070205080204" pitchFamily="34" charset="-128"/>
        <a:cs typeface="+mn-cs"/>
        <a:sym typeface="Arial" panose="020B0604020202020204" pitchFamily="34" charset="0"/>
      </a:defRPr>
    </a:lvl1pPr>
    <a:lvl2pPr marL="457200" algn="l" rtl="0" fontAlgn="base">
      <a:spcBef>
        <a:spcPct val="0"/>
      </a:spcBef>
      <a:spcAft>
        <a:spcPct val="0"/>
      </a:spcAft>
      <a:defRPr sz="1400" kern="1200">
        <a:solidFill>
          <a:srgbClr val="000000"/>
        </a:solidFill>
        <a:latin typeface="Arial" panose="020B0604020202020204" pitchFamily="34" charset="0"/>
        <a:ea typeface="MS PGothic" panose="020B0600070205080204" pitchFamily="34" charset="-128"/>
        <a:cs typeface="+mn-cs"/>
        <a:sym typeface="Arial" panose="020B0604020202020204" pitchFamily="34" charset="0"/>
      </a:defRPr>
    </a:lvl2pPr>
    <a:lvl3pPr marL="914400" algn="l" rtl="0" fontAlgn="base">
      <a:spcBef>
        <a:spcPct val="0"/>
      </a:spcBef>
      <a:spcAft>
        <a:spcPct val="0"/>
      </a:spcAft>
      <a:defRPr sz="1400" kern="1200">
        <a:solidFill>
          <a:srgbClr val="000000"/>
        </a:solidFill>
        <a:latin typeface="Arial" panose="020B0604020202020204" pitchFamily="34" charset="0"/>
        <a:ea typeface="MS PGothic" panose="020B0600070205080204" pitchFamily="34" charset="-128"/>
        <a:cs typeface="+mn-cs"/>
        <a:sym typeface="Arial" panose="020B0604020202020204" pitchFamily="34" charset="0"/>
      </a:defRPr>
    </a:lvl3pPr>
    <a:lvl4pPr marL="1371600" algn="l" rtl="0" fontAlgn="base">
      <a:spcBef>
        <a:spcPct val="0"/>
      </a:spcBef>
      <a:spcAft>
        <a:spcPct val="0"/>
      </a:spcAft>
      <a:defRPr sz="1400" kern="1200">
        <a:solidFill>
          <a:srgbClr val="000000"/>
        </a:solidFill>
        <a:latin typeface="Arial" panose="020B0604020202020204" pitchFamily="34" charset="0"/>
        <a:ea typeface="MS PGothic" panose="020B0600070205080204" pitchFamily="34" charset="-128"/>
        <a:cs typeface="+mn-cs"/>
        <a:sym typeface="Arial" panose="020B0604020202020204" pitchFamily="34" charset="0"/>
      </a:defRPr>
    </a:lvl4pPr>
    <a:lvl5pPr marL="1828800" algn="l" rtl="0" fontAlgn="base">
      <a:spcBef>
        <a:spcPct val="0"/>
      </a:spcBef>
      <a:spcAft>
        <a:spcPct val="0"/>
      </a:spcAft>
      <a:defRPr sz="1400" kern="1200">
        <a:solidFill>
          <a:srgbClr val="000000"/>
        </a:solidFill>
        <a:latin typeface="Arial" panose="020B0604020202020204" pitchFamily="34" charset="0"/>
        <a:ea typeface="MS PGothic" panose="020B0600070205080204" pitchFamily="34" charset="-128"/>
        <a:cs typeface="+mn-cs"/>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S PGothic" panose="020B0600070205080204" pitchFamily="34" charset="-128"/>
        <a:cs typeface="+mn-cs"/>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S PGothic" panose="020B0600070205080204" pitchFamily="34" charset="-128"/>
        <a:cs typeface="+mn-cs"/>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S PGothic" panose="020B0600070205080204" pitchFamily="34" charset="-128"/>
        <a:cs typeface="+mn-cs"/>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S PGothic" panose="020B0600070205080204" pitchFamily="34" charset="-128"/>
        <a:cs typeface="+mn-cs"/>
        <a:sym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6192"/>
    <a:srgbClr val="1919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8" autoAdjust="0"/>
    <p:restoredTop sz="94660"/>
  </p:normalViewPr>
  <p:slideViewPr>
    <p:cSldViewPr snapToGrid="0" snapToObjects="1">
      <p:cViewPr varScale="1">
        <p:scale>
          <a:sx n="100" d="100"/>
          <a:sy n="100" d="100"/>
        </p:scale>
        <p:origin x="276" y="84"/>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Header Placeholder 1">
            <a:extLst>
              <a:ext uri="{FF2B5EF4-FFF2-40B4-BE49-F238E27FC236}">
                <a16:creationId xmlns:a16="http://schemas.microsoft.com/office/drawing/2014/main" id="{3A3092BD-DF5A-4A8F-8E1F-152E576E7FB6}"/>
              </a:ext>
            </a:extLst>
          </p:cNvPr>
          <p:cNvSpPr>
            <a:spLocks noGrp="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buClr>
                <a:srgbClr val="000000"/>
              </a:buClr>
              <a:buFont typeface="Arial" charset="0"/>
              <a:buNone/>
              <a:defRPr sz="1200" smtClean="0">
                <a:latin typeface="Arial" charset="0"/>
                <a:ea typeface="ＭＳ Ｐゴシック" charset="0"/>
                <a:cs typeface="Arial" charset="0"/>
                <a:sym typeface="Arial" charset="0"/>
              </a:defRPr>
            </a:lvl1pPr>
          </a:lstStyle>
          <a:p>
            <a:pPr>
              <a:defRPr/>
            </a:pPr>
            <a:endParaRPr lang="en-US"/>
          </a:p>
        </p:txBody>
      </p:sp>
      <p:sp>
        <p:nvSpPr>
          <p:cNvPr id="16387" name="Date Placeholder 2">
            <a:extLst>
              <a:ext uri="{FF2B5EF4-FFF2-40B4-BE49-F238E27FC236}">
                <a16:creationId xmlns:a16="http://schemas.microsoft.com/office/drawing/2014/main" id="{40CADB10-32D3-4E17-85D1-2303B3B2C507}"/>
              </a:ext>
            </a:extLst>
          </p:cNvPr>
          <p:cNvSpPr>
            <a:spLocks noGrp="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buClr>
                <a:srgbClr val="000000"/>
              </a:buClr>
              <a:buFont typeface="Arial" panose="020B0604020202020204" pitchFamily="34" charset="0"/>
              <a:buNone/>
              <a:defRPr sz="1200"/>
            </a:lvl1pPr>
          </a:lstStyle>
          <a:p>
            <a:fld id="{56687E78-1E7B-48F4-A959-D93B3742075F}" type="datetimeFigureOut">
              <a:rPr lang="en-CA" altLang="en-US"/>
              <a:pPr/>
              <a:t>2020-08-06</a:t>
            </a:fld>
            <a:endParaRPr lang="en-CA" altLang="en-US"/>
          </a:p>
        </p:txBody>
      </p:sp>
      <p:sp>
        <p:nvSpPr>
          <p:cNvPr id="4" name="Slide Image Placeholder 3">
            <a:extLst>
              <a:ext uri="{FF2B5EF4-FFF2-40B4-BE49-F238E27FC236}">
                <a16:creationId xmlns:a16="http://schemas.microsoft.com/office/drawing/2014/main" id="{A5A6E6A9-9CC0-4E2C-82D6-BD7D1DDB65CB}"/>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F513660F-4F28-4DAF-BC82-4CB7D6875AA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Footer Placeholder 5">
            <a:extLst>
              <a:ext uri="{FF2B5EF4-FFF2-40B4-BE49-F238E27FC236}">
                <a16:creationId xmlns:a16="http://schemas.microsoft.com/office/drawing/2014/main" id="{9E1517C4-B3A5-40B5-9A14-6AA3CB833BD9}"/>
              </a:ext>
            </a:extLst>
          </p:cNvPr>
          <p:cNvSpPr>
            <a:spLocks noGrp="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buClr>
                <a:srgbClr val="000000"/>
              </a:buClr>
              <a:buFont typeface="Arial" charset="0"/>
              <a:buNone/>
              <a:defRPr sz="1200" smtClean="0">
                <a:latin typeface="Arial" charset="0"/>
                <a:ea typeface="ＭＳ Ｐゴシック" charset="0"/>
                <a:cs typeface="Arial" charset="0"/>
                <a:sym typeface="Arial" charset="0"/>
              </a:defRPr>
            </a:lvl1pPr>
          </a:lstStyle>
          <a:p>
            <a:pPr>
              <a:defRPr/>
            </a:pPr>
            <a:endParaRPr lang="en-US"/>
          </a:p>
        </p:txBody>
      </p:sp>
      <p:sp>
        <p:nvSpPr>
          <p:cNvPr id="16391" name="Slide Number Placeholder 6">
            <a:extLst>
              <a:ext uri="{FF2B5EF4-FFF2-40B4-BE49-F238E27FC236}">
                <a16:creationId xmlns:a16="http://schemas.microsoft.com/office/drawing/2014/main" id="{29D690B8-371B-4444-B786-A0FC0BBD307B}"/>
              </a:ext>
            </a:extLst>
          </p:cNvPr>
          <p:cNvSpPr>
            <a:spLocks noGrp="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buClr>
                <a:srgbClr val="000000"/>
              </a:buClr>
              <a:buFont typeface="Arial" panose="020B0604020202020204" pitchFamily="34" charset="0"/>
              <a:buNone/>
              <a:defRPr sz="1200"/>
            </a:lvl1pPr>
          </a:lstStyle>
          <a:p>
            <a:fld id="{CB84D2EA-DC29-430D-B4FD-885AC59011EF}" type="slidenum">
              <a:rPr lang="en-CA" altLang="en-US"/>
              <a:pPr/>
              <a:t>‹#›</a:t>
            </a:fld>
            <a:endParaRPr lang="en-CA"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a:extLst>
              <a:ext uri="{FF2B5EF4-FFF2-40B4-BE49-F238E27FC236}">
                <a16:creationId xmlns:a16="http://schemas.microsoft.com/office/drawing/2014/main" id="{13180DF0-CFB3-4B34-936D-C0098FE6616B}"/>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Notes Placeholder 2">
            <a:extLst>
              <a:ext uri="{FF2B5EF4-FFF2-40B4-BE49-F238E27FC236}">
                <a16:creationId xmlns:a16="http://schemas.microsoft.com/office/drawing/2014/main" id="{CE95362F-4296-46F7-99ED-E4102453C0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339" name="Slide Number Placeholder 3">
            <a:extLst>
              <a:ext uri="{FF2B5EF4-FFF2-40B4-BE49-F238E27FC236}">
                <a16:creationId xmlns:a16="http://schemas.microsoft.com/office/drawing/2014/main" id="{2951E333-65DC-4AF3-9BBF-6F72549409B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fld id="{A80E3323-7382-44A0-AE5B-B046703F51F8}" type="slidenum">
              <a:rPr lang="en-CA" altLang="en-US" sz="1200"/>
              <a:pPr eaLnBrk="1" hangingPunct="1"/>
              <a:t>1</a:t>
            </a:fld>
            <a:endParaRPr lang="en-CA"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177CE145-543F-4059-B7FF-D168F631D52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a:extLst>
              <a:ext uri="{FF2B5EF4-FFF2-40B4-BE49-F238E27FC236}">
                <a16:creationId xmlns:a16="http://schemas.microsoft.com/office/drawing/2014/main" id="{BDBD6EFA-1081-4976-B252-CC08FAE9E5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Tx/>
              <a:buChar char="•"/>
            </a:pPr>
            <a:r>
              <a:rPr lang="en-CA" altLang="en-US"/>
              <a:t>ICSS was established in 2006, and is based in Amsterdam, Netherlands.</a:t>
            </a:r>
          </a:p>
          <a:p>
            <a:pPr marL="171450" indent="-171450" eaLnBrk="1" hangingPunct="1">
              <a:buFontTx/>
              <a:buChar char="•"/>
            </a:pPr>
            <a:r>
              <a:rPr lang="en-CA" altLang="en-US"/>
              <a:t>ICSS</a:t>
            </a:r>
            <a:r>
              <a:rPr lang="en-US" altLang="en-US"/>
              <a:t>’</a:t>
            </a:r>
            <a:r>
              <a:rPr lang="en-CA" altLang="en-US"/>
              <a:t>s mission is based on the vision of a world where all people can fulfill their right to health and enjoy full and productive lives</a:t>
            </a:r>
          </a:p>
          <a:p>
            <a:pPr marL="171450" indent="-171450" eaLnBrk="1" hangingPunct="1">
              <a:buFontTx/>
              <a:buChar char="•"/>
            </a:pPr>
            <a:r>
              <a:rPr lang="en-CA" altLang="en-US"/>
              <a:t>ICSS has played a unique leadership role within the civil society response to HIV and broader global health. </a:t>
            </a:r>
          </a:p>
          <a:p>
            <a:pPr marL="171450" indent="-171450" eaLnBrk="1" hangingPunct="1">
              <a:buFontTx/>
              <a:buChar char="•"/>
            </a:pPr>
            <a:endParaRPr lang="en-CA" altLang="en-US"/>
          </a:p>
        </p:txBody>
      </p:sp>
      <p:sp>
        <p:nvSpPr>
          <p:cNvPr id="28675" name="Slide Number Placeholder 3">
            <a:extLst>
              <a:ext uri="{FF2B5EF4-FFF2-40B4-BE49-F238E27FC236}">
                <a16:creationId xmlns:a16="http://schemas.microsoft.com/office/drawing/2014/main" id="{830D83AD-5798-4208-8921-6A38ED084F4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fld id="{600466ED-FCB5-4927-A27B-05D44F8AE1FA}" type="slidenum">
              <a:rPr lang="en-CA" altLang="en-US" sz="1200"/>
              <a:pPr eaLnBrk="1" hangingPunct="1"/>
              <a:t>3</a:t>
            </a:fld>
            <a:endParaRPr lang="en-CA"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5D39A2ED-97C4-4998-B33E-F3C66FF7E13A}"/>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143FA1EE-93A2-4157-BAB3-D1A7B6BAFC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Tx/>
              <a:buChar char="•"/>
            </a:pPr>
            <a:r>
              <a:rPr lang="en-CA" altLang="en-US"/>
              <a:t>ICSS aims to act as a </a:t>
            </a:r>
            <a:r>
              <a:rPr lang="en-US" altLang="en-US"/>
              <a:t>‘</a:t>
            </a:r>
            <a:r>
              <a:rPr lang="en-CA" altLang="en-US"/>
              <a:t>bridge-builder</a:t>
            </a:r>
            <a:r>
              <a:rPr lang="en-US" altLang="en-US"/>
              <a:t>’</a:t>
            </a:r>
            <a:r>
              <a:rPr lang="en-CA" altLang="en-US"/>
              <a:t> between civil society and external stakeholders, notably donors, and actively aims to provide </a:t>
            </a:r>
            <a:r>
              <a:rPr lang="en-US" altLang="en-US"/>
              <a:t>‘</a:t>
            </a:r>
            <a:r>
              <a:rPr lang="en-CA" altLang="en-US"/>
              <a:t>safe spaces</a:t>
            </a:r>
            <a:r>
              <a:rPr lang="en-US" altLang="en-US"/>
              <a:t>’</a:t>
            </a:r>
            <a:r>
              <a:rPr lang="en-CA" altLang="en-US"/>
              <a:t> for relationship-building and dialogue.</a:t>
            </a:r>
          </a:p>
          <a:p>
            <a:pPr marL="171450" indent="-171450" eaLnBrk="1" hangingPunct="1">
              <a:buFontTx/>
              <a:buChar char="•"/>
            </a:pPr>
            <a:r>
              <a:rPr lang="en-CA" altLang="en-US"/>
              <a:t>It has also been a powerful advocate for the role and needs of civil society, especially organizations and networks of key affected communities, such as sex workers, people who inject drugs and men who have sex with men (MSM).</a:t>
            </a:r>
          </a:p>
          <a:p>
            <a:pPr marL="171450" indent="-171450" eaLnBrk="1" hangingPunct="1">
              <a:buFontTx/>
              <a:buChar char="•"/>
            </a:pPr>
            <a:r>
              <a:rPr lang="en-CA" altLang="en-US"/>
              <a:t>ICSS continues to be a champion for HIV while increasing our engagement in broader health issues.</a:t>
            </a:r>
          </a:p>
        </p:txBody>
      </p:sp>
      <p:sp>
        <p:nvSpPr>
          <p:cNvPr id="29699" name="Slide Number Placeholder 3">
            <a:extLst>
              <a:ext uri="{FF2B5EF4-FFF2-40B4-BE49-F238E27FC236}">
                <a16:creationId xmlns:a16="http://schemas.microsoft.com/office/drawing/2014/main" id="{8D1777EB-CE5B-4EB6-8978-C7F5E1396EB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fld id="{4C5AD922-1DA1-4A5C-9929-E1542FB07984}" type="slidenum">
              <a:rPr lang="en-CA" altLang="en-US" sz="1200"/>
              <a:pPr eaLnBrk="1" hangingPunct="1"/>
              <a:t>4</a:t>
            </a:fld>
            <a:endParaRPr lang="en-CA"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2CF1B733-86B0-445B-B2F4-22917018B49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C9E53354-0EF0-45CF-97F5-BCE2320FCF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Tx/>
              <a:buChar char="•"/>
            </a:pPr>
            <a:r>
              <a:rPr lang="en-CA" altLang="en-US"/>
              <a:t>The overall purpose of GFAN is to build a global social movement to demand health for all by recruiting, connecting and mobilizing advocates to communicate the urgent need, and demand full funding, for the Global Fund to maximize its impact. GFAN welcomes as its members all civil society organizations, Friends of the Fund groups and individuals that endorse GFAN</a:t>
            </a:r>
            <a:r>
              <a:rPr lang="en-US" altLang="en-US"/>
              <a:t>’</a:t>
            </a:r>
            <a:r>
              <a:rPr lang="en-CA" altLang="en-US"/>
              <a:t>s goals, objectives and principles.</a:t>
            </a:r>
          </a:p>
          <a:p>
            <a:pPr marL="171450" indent="-171450" eaLnBrk="1" hangingPunct="1">
              <a:buFontTx/>
              <a:buChar char="•"/>
            </a:pPr>
            <a:r>
              <a:rPr lang="en-CA" altLang="en-US"/>
              <a:t>FSP was created to provide a safe space where networks could meet, learn from each other</a:t>
            </a:r>
            <a:r>
              <a:rPr lang="en-US" altLang="en-US"/>
              <a:t>’</a:t>
            </a:r>
            <a:r>
              <a:rPr lang="en-CA" altLang="en-US"/>
              <a:t>s work and start developing a shared agenda, and it seeks a global HIV response that sustainably and comprehensively engages diverse segments of the communities as essential drivers of the response. Over the past 10 years, the FSP has brought together the leadership of the (now 11) global HIV civil society and KVP communities</a:t>
            </a:r>
            <a:r>
              <a:rPr lang="en-US" altLang="en-US"/>
              <a:t>’</a:t>
            </a:r>
            <a:r>
              <a:rPr lang="en-CA" altLang="en-US"/>
              <a:t> networks to facilitate linking and learning, shared strategizing and (increasingly) enhanced collaboration and division of labour.</a:t>
            </a:r>
          </a:p>
          <a:p>
            <a:pPr marL="171450" indent="-171450" eaLnBrk="1" hangingPunct="1">
              <a:buFontTx/>
              <a:buChar char="•"/>
            </a:pPr>
            <a:r>
              <a:rPr lang="en-CA" altLang="en-US"/>
              <a:t>The concept of a Civil Society Sustainability Network (CSSN) was developed with the idea of having a civil society-owned group of experts to advocate for and support a medium and long-term sustainability of HIV- and TB-related programming for civil society and key and vulnerable populations.</a:t>
            </a:r>
          </a:p>
        </p:txBody>
      </p:sp>
      <p:sp>
        <p:nvSpPr>
          <p:cNvPr id="30723" name="Slide Number Placeholder 3">
            <a:extLst>
              <a:ext uri="{FF2B5EF4-FFF2-40B4-BE49-F238E27FC236}">
                <a16:creationId xmlns:a16="http://schemas.microsoft.com/office/drawing/2014/main" id="{BF697374-9B90-48D9-B4F3-6C9880BF4DD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fld id="{4FF452F2-CB7B-466B-901F-B9E80673837E}" type="slidenum">
              <a:rPr lang="en-CA" altLang="en-US" sz="1200"/>
              <a:pPr eaLnBrk="1" hangingPunct="1"/>
              <a:t>6</a:t>
            </a:fld>
            <a:endParaRPr lang="en-CA"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cxnSp>
        <p:nvCxnSpPr>
          <p:cNvPr id="3" name="Google Shape;11;p2">
            <a:extLst>
              <a:ext uri="{FF2B5EF4-FFF2-40B4-BE49-F238E27FC236}">
                <a16:creationId xmlns:a16="http://schemas.microsoft.com/office/drawing/2014/main" id="{ED975B29-3744-454C-8324-D7FDFA5FA41B}"/>
              </a:ext>
            </a:extLst>
          </p:cNvPr>
          <p:cNvCxnSpPr>
            <a:cxnSpLocks noChangeShapeType="1"/>
          </p:cNvCxnSpPr>
          <p:nvPr/>
        </p:nvCxnSpPr>
        <p:spPr bwMode="auto">
          <a:xfrm>
            <a:off x="-6350" y="3676650"/>
            <a:ext cx="916305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4" name="Google Shape;12;p2">
            <a:extLst>
              <a:ext uri="{FF2B5EF4-FFF2-40B4-BE49-F238E27FC236}">
                <a16:creationId xmlns:a16="http://schemas.microsoft.com/office/drawing/2014/main" id="{7C6FD9EC-42AE-4E3D-9502-CCCA8B7FF0DD}"/>
              </a:ext>
            </a:extLst>
          </p:cNvPr>
          <p:cNvSpPr>
            <a:spLocks noChangeArrowheads="1"/>
          </p:cNvSpPr>
          <p:nvPr/>
        </p:nvSpPr>
        <p:spPr bwMode="auto">
          <a:xfrm>
            <a:off x="1117600" y="3392488"/>
            <a:ext cx="566738" cy="56673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10" name="Google Shape;10;p2"/>
          <p:cNvSpPr txBox="1">
            <a:spLocks noGrp="1"/>
          </p:cNvSpPr>
          <p:nvPr>
            <p:ph type="ctrTitle"/>
          </p:nvPr>
        </p:nvSpPr>
        <p:spPr>
          <a:xfrm>
            <a:off x="996630" y="2003888"/>
            <a:ext cx="4523700" cy="1159800"/>
          </a:xfrm>
          <a:prstGeom prst="rect">
            <a:avLst/>
          </a:prstGeom>
        </p:spPr>
        <p:txBody>
          <a:bodyPr spcFirstLastPara="1" anchor="b">
            <a:noAutofit/>
          </a:bodyPr>
          <a:lstStyle>
            <a:lvl1pPr lvl="0">
              <a:spcBef>
                <a:spcPts val="0"/>
              </a:spcBef>
              <a:spcAft>
                <a:spcPts val="0"/>
              </a:spcAft>
              <a:buSzPts val="3600"/>
              <a:buNone/>
              <a:defRPr sz="3600">
                <a:latin typeface="+mn-lt"/>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r>
              <a:rPr lang="en-US"/>
              <a:t>Click to edit Master title style</a:t>
            </a:r>
            <a:endParaRPr dirty="0"/>
          </a:p>
        </p:txBody>
      </p:sp>
    </p:spTree>
    <p:extLst>
      <p:ext uri="{BB962C8B-B14F-4D97-AF65-F5344CB8AC3E}">
        <p14:creationId xmlns:p14="http://schemas.microsoft.com/office/powerpoint/2010/main" val="1326208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3"/>
        <p:cNvGrpSpPr/>
        <p:nvPr/>
      </p:nvGrpSpPr>
      <p:grpSpPr>
        <a:xfrm>
          <a:off x="0" y="0"/>
          <a:ext cx="0" cy="0"/>
          <a:chOff x="0" y="0"/>
          <a:chExt cx="0" cy="0"/>
        </a:xfrm>
      </p:grpSpPr>
      <p:cxnSp>
        <p:nvCxnSpPr>
          <p:cNvPr id="4" name="Google Shape;15;p3">
            <a:extLst>
              <a:ext uri="{FF2B5EF4-FFF2-40B4-BE49-F238E27FC236}">
                <a16:creationId xmlns:a16="http://schemas.microsoft.com/office/drawing/2014/main" id="{F7D93C32-D6E6-45F1-A1B5-BDF1CDBB4C89}"/>
              </a:ext>
            </a:extLst>
          </p:cNvPr>
          <p:cNvCxnSpPr>
            <a:cxnSpLocks/>
          </p:cNvCxnSpPr>
          <p:nvPr/>
        </p:nvCxnSpPr>
        <p:spPr bwMode="auto">
          <a:xfrm>
            <a:off x="-6350" y="2571750"/>
            <a:ext cx="2028825"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5" name="Google Shape;16;p3">
            <a:extLst>
              <a:ext uri="{FF2B5EF4-FFF2-40B4-BE49-F238E27FC236}">
                <a16:creationId xmlns:a16="http://schemas.microsoft.com/office/drawing/2014/main" id="{C7673BF4-A0B9-4DA9-A9E5-A6814C320BFB}"/>
              </a:ext>
            </a:extLst>
          </p:cNvPr>
          <p:cNvSpPr>
            <a:spLocks noChangeArrowheads="1"/>
          </p:cNvSpPr>
          <p:nvPr/>
        </p:nvSpPr>
        <p:spPr bwMode="auto">
          <a:xfrm>
            <a:off x="1117600" y="2287588"/>
            <a:ext cx="566738" cy="56832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cxnSp>
        <p:nvCxnSpPr>
          <p:cNvPr id="6" name="Google Shape;18;p3">
            <a:extLst>
              <a:ext uri="{FF2B5EF4-FFF2-40B4-BE49-F238E27FC236}">
                <a16:creationId xmlns:a16="http://schemas.microsoft.com/office/drawing/2014/main" id="{C7002D97-C528-433E-81E8-492C3CF25B48}"/>
              </a:ext>
            </a:extLst>
          </p:cNvPr>
          <p:cNvCxnSpPr>
            <a:cxnSpLocks/>
          </p:cNvCxnSpPr>
          <p:nvPr/>
        </p:nvCxnSpPr>
        <p:spPr bwMode="auto">
          <a:xfrm>
            <a:off x="5810250" y="2571750"/>
            <a:ext cx="334010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4" name="Google Shape;14;p3"/>
          <p:cNvSpPr txBox="1">
            <a:spLocks noGrp="1"/>
          </p:cNvSpPr>
          <p:nvPr>
            <p:ph type="subTitle" idx="1"/>
          </p:nvPr>
        </p:nvSpPr>
        <p:spPr>
          <a:xfrm>
            <a:off x="2022300" y="2815923"/>
            <a:ext cx="5591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400"/>
              <a:buNone/>
              <a:defRPr sz="1400">
                <a:solidFill>
                  <a:srgbClr val="000000"/>
                </a:solidFill>
                <a:highlight>
                  <a:srgbClr val="FFCD00"/>
                </a:highlight>
                <a:latin typeface="+mn-lt"/>
              </a:defRPr>
            </a:lvl1pPr>
            <a:lvl2pPr lvl="1" rtl="0">
              <a:spcBef>
                <a:spcPts val="0"/>
              </a:spcBef>
              <a:spcAft>
                <a:spcPts val="0"/>
              </a:spcAft>
              <a:buClr>
                <a:schemeClr val="dk2"/>
              </a:buClr>
              <a:buSzPts val="1400"/>
              <a:buNone/>
              <a:defRPr sz="1400">
                <a:solidFill>
                  <a:schemeClr val="dk2"/>
                </a:solidFill>
                <a:highlight>
                  <a:srgbClr val="FFCD00"/>
                </a:highlight>
              </a:defRPr>
            </a:lvl2pPr>
            <a:lvl3pPr lvl="2" rtl="0">
              <a:spcBef>
                <a:spcPts val="0"/>
              </a:spcBef>
              <a:spcAft>
                <a:spcPts val="0"/>
              </a:spcAft>
              <a:buClr>
                <a:schemeClr val="dk2"/>
              </a:buClr>
              <a:buSzPts val="1400"/>
              <a:buNone/>
              <a:defRPr sz="1400">
                <a:solidFill>
                  <a:schemeClr val="dk2"/>
                </a:solidFill>
                <a:highlight>
                  <a:srgbClr val="FFCD00"/>
                </a:highlight>
              </a:defRPr>
            </a:lvl3pPr>
            <a:lvl4pPr lvl="3" rtl="0">
              <a:spcBef>
                <a:spcPts val="0"/>
              </a:spcBef>
              <a:spcAft>
                <a:spcPts val="0"/>
              </a:spcAft>
              <a:buClr>
                <a:schemeClr val="dk2"/>
              </a:buClr>
              <a:buSzPts val="1400"/>
              <a:buNone/>
              <a:defRPr sz="1400">
                <a:solidFill>
                  <a:schemeClr val="dk2"/>
                </a:solidFill>
                <a:highlight>
                  <a:srgbClr val="FFCD00"/>
                </a:highlight>
              </a:defRPr>
            </a:lvl4pPr>
            <a:lvl5pPr lvl="4" rtl="0">
              <a:spcBef>
                <a:spcPts val="0"/>
              </a:spcBef>
              <a:spcAft>
                <a:spcPts val="0"/>
              </a:spcAft>
              <a:buClr>
                <a:schemeClr val="dk2"/>
              </a:buClr>
              <a:buSzPts val="1400"/>
              <a:buNone/>
              <a:defRPr sz="1400">
                <a:solidFill>
                  <a:schemeClr val="dk2"/>
                </a:solidFill>
                <a:highlight>
                  <a:srgbClr val="FFCD00"/>
                </a:highlight>
              </a:defRPr>
            </a:lvl5pPr>
            <a:lvl6pPr lvl="5" rtl="0">
              <a:spcBef>
                <a:spcPts val="0"/>
              </a:spcBef>
              <a:spcAft>
                <a:spcPts val="0"/>
              </a:spcAft>
              <a:buClr>
                <a:schemeClr val="dk2"/>
              </a:buClr>
              <a:buSzPts val="1400"/>
              <a:buNone/>
              <a:defRPr sz="1400">
                <a:solidFill>
                  <a:schemeClr val="dk2"/>
                </a:solidFill>
                <a:highlight>
                  <a:srgbClr val="FFCD00"/>
                </a:highlight>
              </a:defRPr>
            </a:lvl6pPr>
            <a:lvl7pPr lvl="6" rtl="0">
              <a:spcBef>
                <a:spcPts val="0"/>
              </a:spcBef>
              <a:spcAft>
                <a:spcPts val="0"/>
              </a:spcAft>
              <a:buClr>
                <a:schemeClr val="dk2"/>
              </a:buClr>
              <a:buSzPts val="1400"/>
              <a:buNone/>
              <a:defRPr sz="1400">
                <a:solidFill>
                  <a:schemeClr val="dk2"/>
                </a:solidFill>
                <a:highlight>
                  <a:srgbClr val="FFCD00"/>
                </a:highlight>
              </a:defRPr>
            </a:lvl7pPr>
            <a:lvl8pPr lvl="7" rtl="0">
              <a:spcBef>
                <a:spcPts val="0"/>
              </a:spcBef>
              <a:spcAft>
                <a:spcPts val="0"/>
              </a:spcAft>
              <a:buClr>
                <a:schemeClr val="dk2"/>
              </a:buClr>
              <a:buSzPts val="1400"/>
              <a:buNone/>
              <a:defRPr sz="1400">
                <a:solidFill>
                  <a:schemeClr val="dk2"/>
                </a:solidFill>
                <a:highlight>
                  <a:srgbClr val="FFCD00"/>
                </a:highlight>
              </a:defRPr>
            </a:lvl8pPr>
            <a:lvl9pPr lvl="8" rtl="0">
              <a:spcBef>
                <a:spcPts val="0"/>
              </a:spcBef>
              <a:spcAft>
                <a:spcPts val="0"/>
              </a:spcAft>
              <a:buClr>
                <a:schemeClr val="dk2"/>
              </a:buClr>
              <a:buSzPts val="1400"/>
              <a:buNone/>
              <a:defRPr sz="1400">
                <a:solidFill>
                  <a:schemeClr val="dk2"/>
                </a:solidFill>
                <a:highlight>
                  <a:srgbClr val="FFCD00"/>
                </a:highlight>
              </a:defRPr>
            </a:lvl9pPr>
          </a:lstStyle>
          <a:p>
            <a:r>
              <a:rPr lang="en-US"/>
              <a:t>Click to edit Master subtitle style</a:t>
            </a:r>
            <a:endParaRPr dirty="0"/>
          </a:p>
        </p:txBody>
      </p:sp>
      <p:sp>
        <p:nvSpPr>
          <p:cNvPr id="17" name="Google Shape;17;p3"/>
          <p:cNvSpPr txBox="1">
            <a:spLocks noGrp="1"/>
          </p:cNvSpPr>
          <p:nvPr>
            <p:ph type="ctrTitle"/>
          </p:nvPr>
        </p:nvSpPr>
        <p:spPr>
          <a:xfrm>
            <a:off x="2022225" y="1693523"/>
            <a:ext cx="3787800" cy="1159800"/>
          </a:xfrm>
          <a:prstGeom prst="rect">
            <a:avLst/>
          </a:prstGeom>
        </p:spPr>
        <p:txBody>
          <a:bodyPr spcFirstLastPara="1" anchor="b">
            <a:noAutofit/>
          </a:bodyPr>
          <a:lstStyle>
            <a:lvl1pPr lvl="0" rtl="0">
              <a:spcBef>
                <a:spcPts val="0"/>
              </a:spcBef>
              <a:spcAft>
                <a:spcPts val="0"/>
              </a:spcAft>
              <a:buSzPts val="3000"/>
              <a:buNone/>
              <a:defRPr sz="3000">
                <a:latin typeface="+mn-lt"/>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lang="en-US"/>
              <a:t>Click to edit Master title style</a:t>
            </a:r>
            <a:endParaRPr dirty="0"/>
          </a:p>
        </p:txBody>
      </p:sp>
      <p:sp>
        <p:nvSpPr>
          <p:cNvPr id="7" name="Google Shape;19;p3">
            <a:extLst>
              <a:ext uri="{FF2B5EF4-FFF2-40B4-BE49-F238E27FC236}">
                <a16:creationId xmlns:a16="http://schemas.microsoft.com/office/drawing/2014/main" id="{129A64BA-B636-4FBE-B426-270E6F7C374B}"/>
              </a:ext>
            </a:extLst>
          </p:cNvPr>
          <p:cNvSpPr txBox="1">
            <a:spLocks noGrp="1"/>
          </p:cNvSpPr>
          <p:nvPr>
            <p:ph type="sldNum" idx="1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a:lvl1pPr>
          </a:lstStyle>
          <a:p>
            <a:fld id="{661AEA70-6048-436C-983A-5DF5EADFD45B}" type="slidenum">
              <a:rPr lang="en-CA" altLang="en-US"/>
              <a:pPr/>
              <a:t>‹#›</a:t>
            </a:fld>
            <a:endParaRPr lang="en-CA" altLang="en-US"/>
          </a:p>
        </p:txBody>
      </p:sp>
    </p:spTree>
    <p:extLst>
      <p:ext uri="{BB962C8B-B14F-4D97-AF65-F5344CB8AC3E}">
        <p14:creationId xmlns:p14="http://schemas.microsoft.com/office/powerpoint/2010/main" val="2927265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0"/>
        <p:cNvGrpSpPr/>
        <p:nvPr/>
      </p:nvGrpSpPr>
      <p:grpSpPr>
        <a:xfrm>
          <a:off x="0" y="0"/>
          <a:ext cx="0" cy="0"/>
          <a:chOff x="0" y="0"/>
          <a:chExt cx="0" cy="0"/>
        </a:xfrm>
      </p:grpSpPr>
      <p:sp>
        <p:nvSpPr>
          <p:cNvPr id="3" name="Google Shape;23;p4">
            <a:extLst>
              <a:ext uri="{FF2B5EF4-FFF2-40B4-BE49-F238E27FC236}">
                <a16:creationId xmlns:a16="http://schemas.microsoft.com/office/drawing/2014/main" id="{C4B7AE32-A2F0-4E78-BA31-7DFABC77E270}"/>
              </a:ext>
            </a:extLst>
          </p:cNvPr>
          <p:cNvSpPr>
            <a:spLocks noChangeArrowheads="1"/>
          </p:cNvSpPr>
          <p:nvPr/>
        </p:nvSpPr>
        <p:spPr bwMode="auto">
          <a:xfrm>
            <a:off x="4287838" y="3392488"/>
            <a:ext cx="568325" cy="56673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cxnSp>
        <p:nvCxnSpPr>
          <p:cNvPr id="4" name="Google Shape;22;p4">
            <a:extLst>
              <a:ext uri="{FF2B5EF4-FFF2-40B4-BE49-F238E27FC236}">
                <a16:creationId xmlns:a16="http://schemas.microsoft.com/office/drawing/2014/main" id="{7AB54AB5-1BD0-4427-A837-26AC32C1E5DE}"/>
              </a:ext>
            </a:extLst>
          </p:cNvPr>
          <p:cNvCxnSpPr>
            <a:cxnSpLocks noChangeShapeType="1"/>
          </p:cNvCxnSpPr>
          <p:nvPr/>
        </p:nvCxnSpPr>
        <p:spPr bwMode="auto">
          <a:xfrm>
            <a:off x="4584700" y="3676650"/>
            <a:ext cx="0" cy="148113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5" name="Google Shape;24;p4">
            <a:extLst>
              <a:ext uri="{FF2B5EF4-FFF2-40B4-BE49-F238E27FC236}">
                <a16:creationId xmlns:a16="http://schemas.microsoft.com/office/drawing/2014/main" id="{F46AE3F6-C8B0-4EAC-B92C-62213950444A}"/>
              </a:ext>
            </a:extLst>
          </p:cNvPr>
          <p:cNvSpPr txBox="1">
            <a:spLocks noChangeArrowheads="1"/>
          </p:cNvSpPr>
          <p:nvPr/>
        </p:nvSpPr>
        <p:spPr bwMode="auto">
          <a:xfrm>
            <a:off x="3594100" y="3413125"/>
            <a:ext cx="1955800" cy="652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91425" rIns="91425" bIns="91425"/>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ctr" eaLnBrk="1" hangingPunct="1">
              <a:buClr>
                <a:srgbClr val="000000"/>
              </a:buClr>
              <a:buFont typeface="Arial" panose="020B0604020202020204" pitchFamily="34" charset="0"/>
              <a:buNone/>
            </a:pPr>
            <a:r>
              <a:rPr lang="en-US" altLang="en-US" sz="3600" b="1">
                <a:latin typeface="Lora" charset="0"/>
                <a:sym typeface="Lora" charset="0"/>
              </a:rPr>
              <a:t>“</a:t>
            </a:r>
            <a:endParaRPr lang="en-CA" altLang="en-US" sz="3600" b="1">
              <a:latin typeface="Lora" charset="0"/>
              <a:sym typeface="Lora" charset="0"/>
            </a:endParaRPr>
          </a:p>
        </p:txBody>
      </p:sp>
      <p:sp>
        <p:nvSpPr>
          <p:cNvPr id="21" name="Google Shape;21;p4"/>
          <p:cNvSpPr txBox="1">
            <a:spLocks noGrp="1"/>
          </p:cNvSpPr>
          <p:nvPr>
            <p:ph type="body" idx="1"/>
          </p:nvPr>
        </p:nvSpPr>
        <p:spPr>
          <a:xfrm>
            <a:off x="2105050" y="2238000"/>
            <a:ext cx="4933800" cy="819900"/>
          </a:xfrm>
          <a:prstGeom prst="rect">
            <a:avLst/>
          </a:prstGeom>
        </p:spPr>
        <p:txBody>
          <a:bodyPr spcFirstLastPara="1" wrap="square" lIns="91425" tIns="91425" rIns="91425" bIns="91425" anchor="b" anchorCtr="0">
            <a:noAutofit/>
          </a:bodyPr>
          <a:lstStyle>
            <a:lvl1pPr marL="457200" lvl="0" indent="-381000" algn="ctr" rtl="0">
              <a:spcBef>
                <a:spcPts val="600"/>
              </a:spcBef>
              <a:spcAft>
                <a:spcPts val="0"/>
              </a:spcAft>
              <a:buClr>
                <a:schemeClr val="tx1"/>
              </a:buClr>
              <a:buSzPts val="2400"/>
              <a:buFont typeface="Lora"/>
              <a:buChar char="◉"/>
              <a:defRPr sz="2400" i="1">
                <a:latin typeface="+mn-lt"/>
                <a:ea typeface="Lora"/>
                <a:cs typeface="Lora"/>
                <a:sym typeface="Lora"/>
              </a:defRPr>
            </a:lvl1pPr>
            <a:lvl2pPr marL="914400" lvl="1" indent="-355600" algn="ctr" rtl="0">
              <a:spcBef>
                <a:spcPts val="0"/>
              </a:spcBef>
              <a:spcAft>
                <a:spcPts val="0"/>
              </a:spcAft>
              <a:buSzPts val="2000"/>
              <a:buFont typeface="Lora"/>
              <a:buChar char="○"/>
              <a:defRPr i="1">
                <a:latin typeface="Lora"/>
                <a:ea typeface="Lora"/>
                <a:cs typeface="Lora"/>
                <a:sym typeface="Lora"/>
              </a:defRPr>
            </a:lvl2pPr>
            <a:lvl3pPr marL="1371600" lvl="2" indent="-355600" algn="ctr" rtl="0">
              <a:spcBef>
                <a:spcPts val="0"/>
              </a:spcBef>
              <a:spcAft>
                <a:spcPts val="0"/>
              </a:spcAft>
              <a:buSzPts val="2000"/>
              <a:buFont typeface="Lora"/>
              <a:buChar char="■"/>
              <a:defRPr i="1">
                <a:latin typeface="Lora"/>
                <a:ea typeface="Lora"/>
                <a:cs typeface="Lora"/>
                <a:sym typeface="Lora"/>
              </a:defRPr>
            </a:lvl3pPr>
            <a:lvl4pPr marL="1828800" lvl="3" indent="-381000" algn="ctr" rtl="0">
              <a:spcBef>
                <a:spcPts val="0"/>
              </a:spcBef>
              <a:spcAft>
                <a:spcPts val="0"/>
              </a:spcAft>
              <a:buSzPts val="2400"/>
              <a:buFont typeface="Lora"/>
              <a:buChar char="●"/>
              <a:defRPr sz="2400" i="1">
                <a:latin typeface="Lora"/>
                <a:ea typeface="Lora"/>
                <a:cs typeface="Lora"/>
                <a:sym typeface="Lora"/>
              </a:defRPr>
            </a:lvl4pPr>
            <a:lvl5pPr marL="2286000" lvl="4" indent="-381000" algn="ctr" rtl="0">
              <a:spcBef>
                <a:spcPts val="0"/>
              </a:spcBef>
              <a:spcAft>
                <a:spcPts val="0"/>
              </a:spcAft>
              <a:buSzPts val="2400"/>
              <a:buFont typeface="Lora"/>
              <a:buChar char="○"/>
              <a:defRPr sz="2400" i="1">
                <a:latin typeface="Lora"/>
                <a:ea typeface="Lora"/>
                <a:cs typeface="Lora"/>
                <a:sym typeface="Lora"/>
              </a:defRPr>
            </a:lvl5pPr>
            <a:lvl6pPr marL="2743200" lvl="5" indent="-381000" algn="ctr" rtl="0">
              <a:spcBef>
                <a:spcPts val="0"/>
              </a:spcBef>
              <a:spcAft>
                <a:spcPts val="0"/>
              </a:spcAft>
              <a:buSzPts val="2400"/>
              <a:buFont typeface="Lora"/>
              <a:buChar char="■"/>
              <a:defRPr sz="2400" i="1">
                <a:latin typeface="Lora"/>
                <a:ea typeface="Lora"/>
                <a:cs typeface="Lora"/>
                <a:sym typeface="Lora"/>
              </a:defRPr>
            </a:lvl6pPr>
            <a:lvl7pPr marL="3200400" lvl="6" indent="-381000" algn="ctr" rtl="0">
              <a:spcBef>
                <a:spcPts val="0"/>
              </a:spcBef>
              <a:spcAft>
                <a:spcPts val="0"/>
              </a:spcAft>
              <a:buSzPts val="2400"/>
              <a:buFont typeface="Lora"/>
              <a:buChar char="●"/>
              <a:defRPr sz="2400" i="1">
                <a:latin typeface="Lora"/>
                <a:ea typeface="Lora"/>
                <a:cs typeface="Lora"/>
                <a:sym typeface="Lora"/>
              </a:defRPr>
            </a:lvl7pPr>
            <a:lvl8pPr marL="3657600" lvl="7" indent="-381000" algn="ctr" rtl="0">
              <a:spcBef>
                <a:spcPts val="0"/>
              </a:spcBef>
              <a:spcAft>
                <a:spcPts val="0"/>
              </a:spcAft>
              <a:buSzPts val="2400"/>
              <a:buFont typeface="Lora"/>
              <a:buChar char="○"/>
              <a:defRPr sz="2400" i="1">
                <a:latin typeface="Lora"/>
                <a:ea typeface="Lora"/>
                <a:cs typeface="Lora"/>
                <a:sym typeface="Lora"/>
              </a:defRPr>
            </a:lvl8pPr>
            <a:lvl9pPr marL="4114800" lvl="8" indent="-381000" algn="ctr">
              <a:spcBef>
                <a:spcPts val="0"/>
              </a:spcBef>
              <a:spcAft>
                <a:spcPts val="0"/>
              </a:spcAft>
              <a:buSzPts val="2400"/>
              <a:buFont typeface="Lora"/>
              <a:buChar char="■"/>
              <a:defRPr sz="2400" i="1">
                <a:latin typeface="Lora"/>
                <a:ea typeface="Lora"/>
                <a:cs typeface="Lora"/>
                <a:sym typeface="Lora"/>
              </a:defRPr>
            </a:lvl9pPr>
          </a:lstStyle>
          <a:p>
            <a:pPr lvl="0"/>
            <a:r>
              <a:rPr lang="en-US"/>
              <a:t>Click to edit Master text styles</a:t>
            </a:r>
          </a:p>
        </p:txBody>
      </p:sp>
      <p:sp>
        <p:nvSpPr>
          <p:cNvPr id="6" name="Google Shape;25;p4">
            <a:extLst>
              <a:ext uri="{FF2B5EF4-FFF2-40B4-BE49-F238E27FC236}">
                <a16:creationId xmlns:a16="http://schemas.microsoft.com/office/drawing/2014/main" id="{E279AA23-8FDC-4F16-B92A-70BE898F9382}"/>
              </a:ext>
            </a:extLst>
          </p:cNvPr>
          <p:cNvSpPr txBox="1">
            <a:spLocks noGrp="1"/>
          </p:cNvSpPr>
          <p:nvPr>
            <p:ph type="sldNum" idx="10"/>
          </p:nvPr>
        </p:nvSpPr>
        <p:spPr>
          <a:xfrm>
            <a:off x="4297363" y="0"/>
            <a:ext cx="549275" cy="3937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lgn="ctr">
              <a:defRPr/>
            </a:lvl1pPr>
          </a:lstStyle>
          <a:p>
            <a:fld id="{3DED0320-BB1A-4CBD-9D62-C9A5E27AFFC1}" type="slidenum">
              <a:rPr lang="en-CA" altLang="en-US"/>
              <a:pPr/>
              <a:t>‹#›</a:t>
            </a:fld>
            <a:endParaRPr lang="en-CA" altLang="en-US"/>
          </a:p>
        </p:txBody>
      </p:sp>
    </p:spTree>
    <p:extLst>
      <p:ext uri="{BB962C8B-B14F-4D97-AF65-F5344CB8AC3E}">
        <p14:creationId xmlns:p14="http://schemas.microsoft.com/office/powerpoint/2010/main" val="38190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6"/>
        <p:cNvGrpSpPr/>
        <p:nvPr/>
      </p:nvGrpSpPr>
      <p:grpSpPr>
        <a:xfrm>
          <a:off x="0" y="0"/>
          <a:ext cx="0" cy="0"/>
          <a:chOff x="0" y="0"/>
          <a:chExt cx="0" cy="0"/>
        </a:xfrm>
      </p:grpSpPr>
      <p:cxnSp>
        <p:nvCxnSpPr>
          <p:cNvPr id="4" name="Google Shape;27;p5">
            <a:extLst>
              <a:ext uri="{FF2B5EF4-FFF2-40B4-BE49-F238E27FC236}">
                <a16:creationId xmlns:a16="http://schemas.microsoft.com/office/drawing/2014/main" id="{AEB1B022-82F9-40A7-8D77-C39ACB50FD00}"/>
              </a:ext>
            </a:extLst>
          </p:cNvPr>
          <p:cNvCxnSpPr>
            <a:cxnSpLocks noChangeShapeType="1"/>
          </p:cNvCxnSpPr>
          <p:nvPr/>
        </p:nvCxnSpPr>
        <p:spPr bwMode="auto">
          <a:xfrm>
            <a:off x="0" y="954088"/>
            <a:ext cx="1376363"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5" name="Google Shape;28;p5">
            <a:extLst>
              <a:ext uri="{FF2B5EF4-FFF2-40B4-BE49-F238E27FC236}">
                <a16:creationId xmlns:a16="http://schemas.microsoft.com/office/drawing/2014/main" id="{F83213DE-F16F-47D7-9E84-D58A08C99945}"/>
              </a:ext>
            </a:extLst>
          </p:cNvPr>
          <p:cNvSpPr>
            <a:spLocks noChangeArrowheads="1"/>
          </p:cNvSpPr>
          <p:nvPr/>
        </p:nvSpPr>
        <p:spPr bwMode="auto">
          <a:xfrm>
            <a:off x="817563" y="722313"/>
            <a:ext cx="406400" cy="4064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cxnSp>
        <p:nvCxnSpPr>
          <p:cNvPr id="6" name="Google Shape;31;p5">
            <a:extLst>
              <a:ext uri="{FF2B5EF4-FFF2-40B4-BE49-F238E27FC236}">
                <a16:creationId xmlns:a16="http://schemas.microsoft.com/office/drawing/2014/main" id="{ECE56EA7-4B6D-43E3-8596-8AF01A909371}"/>
              </a:ext>
            </a:extLst>
          </p:cNvPr>
          <p:cNvCxnSpPr>
            <a:cxnSpLocks noChangeShapeType="1"/>
          </p:cNvCxnSpPr>
          <p:nvPr/>
        </p:nvCxnSpPr>
        <p:spPr bwMode="auto">
          <a:xfrm>
            <a:off x="5254625" y="954088"/>
            <a:ext cx="3878263"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9" name="Google Shape;29;p5"/>
          <p:cNvSpPr txBox="1">
            <a:spLocks noGrp="1"/>
          </p:cNvSpPr>
          <p:nvPr>
            <p:ph type="title"/>
          </p:nvPr>
        </p:nvSpPr>
        <p:spPr>
          <a:xfrm>
            <a:off x="1375800" y="722241"/>
            <a:ext cx="3878400" cy="435600"/>
          </a:xfrm>
          <a:prstGeom prst="rect">
            <a:avLst/>
          </a:prstGeom>
        </p:spPr>
        <p:txBody>
          <a:bodyPr spcFirstLastPara="1">
            <a:noAutofit/>
          </a:bodyPr>
          <a:lstStyle>
            <a:lvl1pPr lvl="0" rtl="0">
              <a:spcBef>
                <a:spcPts val="0"/>
              </a:spcBef>
              <a:spcAft>
                <a:spcPts val="0"/>
              </a:spcAft>
              <a:buSzPts val="2000"/>
              <a:buFont typeface="Lora"/>
              <a:buNone/>
              <a:defRPr sz="2400" b="1">
                <a:latin typeface="+mn-lt"/>
                <a:ea typeface="Lora"/>
                <a:cs typeface="Lora"/>
                <a:sym typeface="Lora"/>
              </a:defRPr>
            </a:lvl1pPr>
            <a:lvl2pPr lvl="1" rtl="0">
              <a:spcBef>
                <a:spcPts val="0"/>
              </a:spcBef>
              <a:spcAft>
                <a:spcPts val="0"/>
              </a:spcAft>
              <a:buSzPts val="2000"/>
              <a:buFont typeface="Lora"/>
              <a:buNone/>
              <a:defRPr sz="2000" b="1">
                <a:highlight>
                  <a:srgbClr val="FFFFFF"/>
                </a:highlight>
                <a:latin typeface="Lora"/>
                <a:ea typeface="Lora"/>
                <a:cs typeface="Lora"/>
                <a:sym typeface="Lora"/>
              </a:defRPr>
            </a:lvl2pPr>
            <a:lvl3pPr lvl="2" rtl="0">
              <a:spcBef>
                <a:spcPts val="0"/>
              </a:spcBef>
              <a:spcAft>
                <a:spcPts val="0"/>
              </a:spcAft>
              <a:buSzPts val="2000"/>
              <a:buFont typeface="Lora"/>
              <a:buNone/>
              <a:defRPr sz="2000" b="1">
                <a:highlight>
                  <a:srgbClr val="FFFFFF"/>
                </a:highlight>
                <a:latin typeface="Lora"/>
                <a:ea typeface="Lora"/>
                <a:cs typeface="Lora"/>
                <a:sym typeface="Lora"/>
              </a:defRPr>
            </a:lvl3pPr>
            <a:lvl4pPr lvl="3" rtl="0">
              <a:spcBef>
                <a:spcPts val="0"/>
              </a:spcBef>
              <a:spcAft>
                <a:spcPts val="0"/>
              </a:spcAft>
              <a:buSzPts val="2000"/>
              <a:buFont typeface="Lora"/>
              <a:buNone/>
              <a:defRPr sz="2000" b="1">
                <a:highlight>
                  <a:srgbClr val="FFFFFF"/>
                </a:highlight>
                <a:latin typeface="Lora"/>
                <a:ea typeface="Lora"/>
                <a:cs typeface="Lora"/>
                <a:sym typeface="Lora"/>
              </a:defRPr>
            </a:lvl4pPr>
            <a:lvl5pPr lvl="4" rtl="0">
              <a:spcBef>
                <a:spcPts val="0"/>
              </a:spcBef>
              <a:spcAft>
                <a:spcPts val="0"/>
              </a:spcAft>
              <a:buSzPts val="2000"/>
              <a:buFont typeface="Lora"/>
              <a:buNone/>
              <a:defRPr sz="2000" b="1">
                <a:highlight>
                  <a:srgbClr val="FFFFFF"/>
                </a:highlight>
                <a:latin typeface="Lora"/>
                <a:ea typeface="Lora"/>
                <a:cs typeface="Lora"/>
                <a:sym typeface="Lora"/>
              </a:defRPr>
            </a:lvl5pPr>
            <a:lvl6pPr lvl="5" rtl="0">
              <a:spcBef>
                <a:spcPts val="0"/>
              </a:spcBef>
              <a:spcAft>
                <a:spcPts val="0"/>
              </a:spcAft>
              <a:buSzPts val="2000"/>
              <a:buFont typeface="Lora"/>
              <a:buNone/>
              <a:defRPr sz="2000" b="1">
                <a:highlight>
                  <a:srgbClr val="FFFFFF"/>
                </a:highlight>
                <a:latin typeface="Lora"/>
                <a:ea typeface="Lora"/>
                <a:cs typeface="Lora"/>
                <a:sym typeface="Lora"/>
              </a:defRPr>
            </a:lvl6pPr>
            <a:lvl7pPr lvl="6" rtl="0">
              <a:spcBef>
                <a:spcPts val="0"/>
              </a:spcBef>
              <a:spcAft>
                <a:spcPts val="0"/>
              </a:spcAft>
              <a:buSzPts val="2000"/>
              <a:buFont typeface="Lora"/>
              <a:buNone/>
              <a:defRPr sz="2000" b="1">
                <a:highlight>
                  <a:srgbClr val="FFFFFF"/>
                </a:highlight>
                <a:latin typeface="Lora"/>
                <a:ea typeface="Lora"/>
                <a:cs typeface="Lora"/>
                <a:sym typeface="Lora"/>
              </a:defRPr>
            </a:lvl7pPr>
            <a:lvl8pPr lvl="7" rtl="0">
              <a:spcBef>
                <a:spcPts val="0"/>
              </a:spcBef>
              <a:spcAft>
                <a:spcPts val="0"/>
              </a:spcAft>
              <a:buSzPts val="2000"/>
              <a:buFont typeface="Lora"/>
              <a:buNone/>
              <a:defRPr sz="2000" b="1">
                <a:highlight>
                  <a:srgbClr val="FFFFFF"/>
                </a:highlight>
                <a:latin typeface="Lora"/>
                <a:ea typeface="Lora"/>
                <a:cs typeface="Lora"/>
                <a:sym typeface="Lora"/>
              </a:defRPr>
            </a:lvl8pPr>
            <a:lvl9pPr lvl="8" rtl="0">
              <a:spcBef>
                <a:spcPts val="0"/>
              </a:spcBef>
              <a:spcAft>
                <a:spcPts val="0"/>
              </a:spcAft>
              <a:buSzPts val="2000"/>
              <a:buFont typeface="Lora"/>
              <a:buNone/>
              <a:defRPr sz="2000" b="1">
                <a:highlight>
                  <a:srgbClr val="FFFFFF"/>
                </a:highlight>
                <a:latin typeface="Lora"/>
                <a:ea typeface="Lora"/>
                <a:cs typeface="Lora"/>
                <a:sym typeface="Lora"/>
              </a:defRPr>
            </a:lvl9pPr>
          </a:lstStyle>
          <a:p>
            <a:r>
              <a:rPr lang="en-US"/>
              <a:t>Click to edit Master title style</a:t>
            </a:r>
            <a:endParaRPr dirty="0"/>
          </a:p>
        </p:txBody>
      </p:sp>
      <p:sp>
        <p:nvSpPr>
          <p:cNvPr id="30" name="Google Shape;30;p5"/>
          <p:cNvSpPr txBox="1">
            <a:spLocks noGrp="1"/>
          </p:cNvSpPr>
          <p:nvPr>
            <p:ph type="body" idx="1"/>
          </p:nvPr>
        </p:nvSpPr>
        <p:spPr>
          <a:xfrm>
            <a:off x="1602314" y="1382184"/>
            <a:ext cx="6809700" cy="3442379"/>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Clr>
                <a:schemeClr val="tx1"/>
              </a:buClr>
              <a:buSzPts val="2400"/>
              <a:buFont typeface="Quattrocento Sans"/>
              <a:buChar char="◉"/>
              <a:defRPr sz="2400">
                <a:latin typeface="+mn-lt"/>
                <a:ea typeface="Quattrocento Sans"/>
                <a:cs typeface="Quattrocento Sans"/>
                <a:sym typeface="Quattrocento Sans"/>
              </a:defRPr>
            </a:lvl1pPr>
            <a:lvl2pPr marL="914400" lvl="1"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marL="1371600" lvl="2"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marL="1828800" lvl="3"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marL="2286000" lvl="4"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marL="2743200" lvl="5"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marL="3200400" lvl="6"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marL="3657600" lvl="7"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marL="4114800" lvl="8"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a:pPr lvl="0"/>
            <a:r>
              <a:rPr lang="en-US"/>
              <a:t>Click to edit Master text styles</a:t>
            </a:r>
          </a:p>
        </p:txBody>
      </p:sp>
      <p:sp>
        <p:nvSpPr>
          <p:cNvPr id="7" name="Google Shape;32;p5">
            <a:extLst>
              <a:ext uri="{FF2B5EF4-FFF2-40B4-BE49-F238E27FC236}">
                <a16:creationId xmlns:a16="http://schemas.microsoft.com/office/drawing/2014/main" id="{C9815E5A-AFF9-4953-BF0D-8AC3537F64BF}"/>
              </a:ext>
            </a:extLst>
          </p:cNvPr>
          <p:cNvSpPr txBox="1">
            <a:spLocks noGrp="1"/>
          </p:cNvSpPr>
          <p:nvPr>
            <p:ph type="sldNum" idx="1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a:lvl1pPr>
          </a:lstStyle>
          <a:p>
            <a:fld id="{36CD2A11-2034-4E39-BC56-6419183EF92A}" type="slidenum">
              <a:rPr lang="en-CA" altLang="en-US"/>
              <a:pPr/>
              <a:t>‹#›</a:t>
            </a:fld>
            <a:endParaRPr lang="en-CA" altLang="en-US"/>
          </a:p>
        </p:txBody>
      </p:sp>
    </p:spTree>
    <p:extLst>
      <p:ext uri="{BB962C8B-B14F-4D97-AF65-F5344CB8AC3E}">
        <p14:creationId xmlns:p14="http://schemas.microsoft.com/office/powerpoint/2010/main" val="3552593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3"/>
        <p:cNvGrpSpPr/>
        <p:nvPr/>
      </p:nvGrpSpPr>
      <p:grpSpPr>
        <a:xfrm>
          <a:off x="0" y="0"/>
          <a:ext cx="0" cy="0"/>
          <a:chOff x="0" y="0"/>
          <a:chExt cx="0" cy="0"/>
        </a:xfrm>
      </p:grpSpPr>
      <p:cxnSp>
        <p:nvCxnSpPr>
          <p:cNvPr id="5" name="Google Shape;37;p6">
            <a:extLst>
              <a:ext uri="{FF2B5EF4-FFF2-40B4-BE49-F238E27FC236}">
                <a16:creationId xmlns:a16="http://schemas.microsoft.com/office/drawing/2014/main" id="{9DF48677-7956-4AF6-89FF-4D13C4FB9BB2}"/>
              </a:ext>
            </a:extLst>
          </p:cNvPr>
          <p:cNvCxnSpPr>
            <a:cxnSpLocks noChangeShapeType="1"/>
          </p:cNvCxnSpPr>
          <p:nvPr/>
        </p:nvCxnSpPr>
        <p:spPr bwMode="auto">
          <a:xfrm>
            <a:off x="0" y="930275"/>
            <a:ext cx="1376363"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6" name="Google Shape;38;p6">
            <a:extLst>
              <a:ext uri="{FF2B5EF4-FFF2-40B4-BE49-F238E27FC236}">
                <a16:creationId xmlns:a16="http://schemas.microsoft.com/office/drawing/2014/main" id="{23B79E94-2E70-4AA5-BF7C-4C800D9D4430}"/>
              </a:ext>
            </a:extLst>
          </p:cNvPr>
          <p:cNvSpPr>
            <a:spLocks noChangeArrowheads="1"/>
          </p:cNvSpPr>
          <p:nvPr/>
        </p:nvSpPr>
        <p:spPr bwMode="auto">
          <a:xfrm>
            <a:off x="817563" y="709613"/>
            <a:ext cx="406400" cy="40481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cxnSp>
        <p:nvCxnSpPr>
          <p:cNvPr id="7" name="Google Shape;39;p6">
            <a:extLst>
              <a:ext uri="{FF2B5EF4-FFF2-40B4-BE49-F238E27FC236}">
                <a16:creationId xmlns:a16="http://schemas.microsoft.com/office/drawing/2014/main" id="{C288B737-5CEA-4E4A-94A0-E6DBA2EBA0E9}"/>
              </a:ext>
            </a:extLst>
          </p:cNvPr>
          <p:cNvCxnSpPr>
            <a:cxnSpLocks noChangeShapeType="1"/>
          </p:cNvCxnSpPr>
          <p:nvPr/>
        </p:nvCxnSpPr>
        <p:spPr bwMode="auto">
          <a:xfrm>
            <a:off x="5259388" y="928688"/>
            <a:ext cx="3878262"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4" name="Google Shape;34;p6"/>
          <p:cNvSpPr txBox="1">
            <a:spLocks noGrp="1"/>
          </p:cNvSpPr>
          <p:nvPr>
            <p:ph type="title"/>
          </p:nvPr>
        </p:nvSpPr>
        <p:spPr>
          <a:xfrm>
            <a:off x="1381250" y="710967"/>
            <a:ext cx="3878400" cy="435600"/>
          </a:xfrm>
          <a:prstGeom prst="rect">
            <a:avLst/>
          </a:prstGeom>
        </p:spPr>
        <p:txBody>
          <a:bodyPr spcFirstLastPara="1">
            <a:noAutofit/>
          </a:bodyPr>
          <a:lstStyle>
            <a:lvl1pPr lvl="0">
              <a:spcBef>
                <a:spcPts val="0"/>
              </a:spcBef>
              <a:spcAft>
                <a:spcPts val="0"/>
              </a:spcAft>
              <a:buSzPts val="2000"/>
              <a:buNone/>
              <a:defRPr sz="2400">
                <a:latin typeface="+mn-lt"/>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a:t>Click to edit Master title style</a:t>
            </a:r>
            <a:endParaRPr dirty="0"/>
          </a:p>
        </p:txBody>
      </p:sp>
      <p:sp>
        <p:nvSpPr>
          <p:cNvPr id="35" name="Google Shape;35;p6"/>
          <p:cNvSpPr txBox="1">
            <a:spLocks noGrp="1"/>
          </p:cNvSpPr>
          <p:nvPr>
            <p:ph type="body" idx="1"/>
          </p:nvPr>
        </p:nvSpPr>
        <p:spPr>
          <a:xfrm>
            <a:off x="1607750" y="1410202"/>
            <a:ext cx="3425400" cy="3439498"/>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Clr>
                <a:schemeClr val="tx1"/>
              </a:buClr>
              <a:buSzPts val="2000"/>
              <a:buChar char="◉"/>
              <a:defRPr sz="2000">
                <a:latin typeface="+mn-lt"/>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pPr lvl="0"/>
            <a:r>
              <a:rPr lang="en-US"/>
              <a:t>Click to edit Master text styles</a:t>
            </a:r>
          </a:p>
        </p:txBody>
      </p:sp>
      <p:sp>
        <p:nvSpPr>
          <p:cNvPr id="36" name="Google Shape;36;p6"/>
          <p:cNvSpPr txBox="1">
            <a:spLocks noGrp="1"/>
          </p:cNvSpPr>
          <p:nvPr>
            <p:ph type="body" idx="2"/>
          </p:nvPr>
        </p:nvSpPr>
        <p:spPr>
          <a:xfrm>
            <a:off x="5117827" y="1410202"/>
            <a:ext cx="3425400" cy="3440413"/>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Clr>
                <a:schemeClr val="tx1"/>
              </a:buClr>
              <a:buSzPts val="2000"/>
              <a:buChar char="◉"/>
              <a:defRPr sz="2000">
                <a:latin typeface="+mn-lt"/>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pPr lvl="0"/>
            <a:r>
              <a:rPr lang="en-US"/>
              <a:t>Click to edit Master text styles</a:t>
            </a:r>
          </a:p>
        </p:txBody>
      </p:sp>
      <p:sp>
        <p:nvSpPr>
          <p:cNvPr id="8" name="Google Shape;40;p6">
            <a:extLst>
              <a:ext uri="{FF2B5EF4-FFF2-40B4-BE49-F238E27FC236}">
                <a16:creationId xmlns:a16="http://schemas.microsoft.com/office/drawing/2014/main" id="{C04C757E-CED2-40C4-A045-8A4419E00230}"/>
              </a:ext>
            </a:extLst>
          </p:cNvPr>
          <p:cNvSpPr txBox="1">
            <a:spLocks noGrp="1"/>
          </p:cNvSpPr>
          <p:nvPr>
            <p:ph type="sldNum" idx="1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a:lvl1pPr>
          </a:lstStyle>
          <a:p>
            <a:fld id="{08ECCACC-03A4-4404-8E16-622074F0FC91}" type="slidenum">
              <a:rPr lang="en-CA" altLang="en-US"/>
              <a:pPr/>
              <a:t>‹#›</a:t>
            </a:fld>
            <a:endParaRPr lang="en-CA" altLang="en-US"/>
          </a:p>
        </p:txBody>
      </p:sp>
    </p:spTree>
    <p:extLst>
      <p:ext uri="{BB962C8B-B14F-4D97-AF65-F5344CB8AC3E}">
        <p14:creationId xmlns:p14="http://schemas.microsoft.com/office/powerpoint/2010/main" val="1362315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1"/>
        <p:cNvGrpSpPr/>
        <p:nvPr/>
      </p:nvGrpSpPr>
      <p:grpSpPr>
        <a:xfrm>
          <a:off x="0" y="0"/>
          <a:ext cx="0" cy="0"/>
          <a:chOff x="0" y="0"/>
          <a:chExt cx="0" cy="0"/>
        </a:xfrm>
      </p:grpSpPr>
      <p:cxnSp>
        <p:nvCxnSpPr>
          <p:cNvPr id="6" name="Google Shape;46;p7">
            <a:extLst>
              <a:ext uri="{FF2B5EF4-FFF2-40B4-BE49-F238E27FC236}">
                <a16:creationId xmlns:a16="http://schemas.microsoft.com/office/drawing/2014/main" id="{91FC607A-0A33-4F60-AB61-BE294DDDB11E}"/>
              </a:ext>
            </a:extLst>
          </p:cNvPr>
          <p:cNvCxnSpPr>
            <a:cxnSpLocks noChangeShapeType="1"/>
          </p:cNvCxnSpPr>
          <p:nvPr/>
        </p:nvCxnSpPr>
        <p:spPr bwMode="auto">
          <a:xfrm>
            <a:off x="0" y="939800"/>
            <a:ext cx="1376363"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7" name="Google Shape;47;p7">
            <a:extLst>
              <a:ext uri="{FF2B5EF4-FFF2-40B4-BE49-F238E27FC236}">
                <a16:creationId xmlns:a16="http://schemas.microsoft.com/office/drawing/2014/main" id="{0AF7B684-B2CB-4A96-9AC4-DF0DADF9F0D7}"/>
              </a:ext>
            </a:extLst>
          </p:cNvPr>
          <p:cNvSpPr>
            <a:spLocks noChangeArrowheads="1"/>
          </p:cNvSpPr>
          <p:nvPr/>
        </p:nvSpPr>
        <p:spPr bwMode="auto">
          <a:xfrm>
            <a:off x="817563" y="712788"/>
            <a:ext cx="406400" cy="4064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cxnSp>
        <p:nvCxnSpPr>
          <p:cNvPr id="8" name="Google Shape;48;p7">
            <a:extLst>
              <a:ext uri="{FF2B5EF4-FFF2-40B4-BE49-F238E27FC236}">
                <a16:creationId xmlns:a16="http://schemas.microsoft.com/office/drawing/2014/main" id="{AB385D68-A2D3-462A-8255-E74546DAD53C}"/>
              </a:ext>
            </a:extLst>
          </p:cNvPr>
          <p:cNvCxnSpPr>
            <a:cxnSpLocks noChangeShapeType="1"/>
          </p:cNvCxnSpPr>
          <p:nvPr/>
        </p:nvCxnSpPr>
        <p:spPr bwMode="auto">
          <a:xfrm>
            <a:off x="5265738" y="939800"/>
            <a:ext cx="3878262"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42" name="Google Shape;42;p7"/>
          <p:cNvSpPr txBox="1">
            <a:spLocks noGrp="1"/>
          </p:cNvSpPr>
          <p:nvPr>
            <p:ph type="title"/>
          </p:nvPr>
        </p:nvSpPr>
        <p:spPr>
          <a:xfrm>
            <a:off x="1381250" y="712902"/>
            <a:ext cx="3878400" cy="435600"/>
          </a:xfrm>
          <a:prstGeom prst="rect">
            <a:avLst/>
          </a:prstGeom>
        </p:spPr>
        <p:txBody>
          <a:bodyPr spcFirstLastPara="1">
            <a:noAutofit/>
          </a:bodyPr>
          <a:lstStyle>
            <a:lvl1pPr lvl="0" rtl="0">
              <a:spcBef>
                <a:spcPts val="0"/>
              </a:spcBef>
              <a:spcAft>
                <a:spcPts val="0"/>
              </a:spcAft>
              <a:buSzPts val="2000"/>
              <a:buNone/>
              <a:defRPr sz="2400">
                <a:latin typeface="+mn-l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r>
              <a:rPr lang="en-US"/>
              <a:t>Click to edit Master title style</a:t>
            </a:r>
            <a:endParaRPr dirty="0"/>
          </a:p>
        </p:txBody>
      </p:sp>
      <p:sp>
        <p:nvSpPr>
          <p:cNvPr id="43" name="Google Shape;43;p7"/>
          <p:cNvSpPr txBox="1">
            <a:spLocks noGrp="1"/>
          </p:cNvSpPr>
          <p:nvPr>
            <p:ph type="body" idx="1"/>
          </p:nvPr>
        </p:nvSpPr>
        <p:spPr>
          <a:xfrm>
            <a:off x="1600416" y="1359965"/>
            <a:ext cx="2334000" cy="3436043"/>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chemeClr val="tx1"/>
              </a:buClr>
              <a:buSzPts val="1800"/>
              <a:buChar char="◉"/>
              <a:defRPr sz="1800">
                <a:latin typeface="+mn-lt"/>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pPr lvl="0"/>
            <a:r>
              <a:rPr lang="en-US"/>
              <a:t>Click to edit Master text styles</a:t>
            </a:r>
          </a:p>
        </p:txBody>
      </p:sp>
      <p:sp>
        <p:nvSpPr>
          <p:cNvPr id="44" name="Google Shape;44;p7"/>
          <p:cNvSpPr txBox="1">
            <a:spLocks noGrp="1"/>
          </p:cNvSpPr>
          <p:nvPr>
            <p:ph type="body" idx="2"/>
          </p:nvPr>
        </p:nvSpPr>
        <p:spPr>
          <a:xfrm>
            <a:off x="4042586" y="1359965"/>
            <a:ext cx="2334000" cy="3426704"/>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chemeClr val="tx1"/>
              </a:buClr>
              <a:buSzPts val="1800"/>
              <a:buChar char="◉"/>
              <a:defRPr sz="1800">
                <a:latin typeface="+mn-lt"/>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pPr lvl="0"/>
            <a:r>
              <a:rPr lang="en-US"/>
              <a:t>Click to edit Master text styles</a:t>
            </a:r>
          </a:p>
        </p:txBody>
      </p:sp>
      <p:sp>
        <p:nvSpPr>
          <p:cNvPr id="45" name="Google Shape;45;p7"/>
          <p:cNvSpPr txBox="1">
            <a:spLocks noGrp="1"/>
          </p:cNvSpPr>
          <p:nvPr>
            <p:ph type="body" idx="3"/>
          </p:nvPr>
        </p:nvSpPr>
        <p:spPr>
          <a:xfrm>
            <a:off x="6483577" y="1359965"/>
            <a:ext cx="2334000" cy="3426704"/>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chemeClr val="tx1"/>
              </a:buClr>
              <a:buSzPts val="1800"/>
              <a:buChar char="◉"/>
              <a:defRPr sz="1800">
                <a:latin typeface="+mn-lt"/>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pPr lvl="0"/>
            <a:r>
              <a:rPr lang="en-US"/>
              <a:t>Click to edit Master text styles</a:t>
            </a:r>
          </a:p>
        </p:txBody>
      </p:sp>
      <p:sp>
        <p:nvSpPr>
          <p:cNvPr id="9" name="Google Shape;49;p7">
            <a:extLst>
              <a:ext uri="{FF2B5EF4-FFF2-40B4-BE49-F238E27FC236}">
                <a16:creationId xmlns:a16="http://schemas.microsoft.com/office/drawing/2014/main" id="{A15D9A82-AD4F-49B8-A5C8-0A995DF10615}"/>
              </a:ext>
            </a:extLst>
          </p:cNvPr>
          <p:cNvSpPr txBox="1">
            <a:spLocks noGrp="1"/>
          </p:cNvSpPr>
          <p:nvPr>
            <p:ph type="sldNum" idx="1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a:lvl1pPr>
          </a:lstStyle>
          <a:p>
            <a:fld id="{CCEF34D6-719C-40F0-ABE6-BEBF3AAB9D08}" type="slidenum">
              <a:rPr lang="en-CA" altLang="en-US"/>
              <a:pPr/>
              <a:t>‹#›</a:t>
            </a:fld>
            <a:endParaRPr lang="en-CA" altLang="en-US"/>
          </a:p>
        </p:txBody>
      </p:sp>
    </p:spTree>
    <p:extLst>
      <p:ext uri="{BB962C8B-B14F-4D97-AF65-F5344CB8AC3E}">
        <p14:creationId xmlns:p14="http://schemas.microsoft.com/office/powerpoint/2010/main" val="54078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6"/>
        <p:cNvGrpSpPr/>
        <p:nvPr/>
      </p:nvGrpSpPr>
      <p:grpSpPr>
        <a:xfrm>
          <a:off x="0" y="0"/>
          <a:ext cx="0" cy="0"/>
          <a:chOff x="0" y="0"/>
          <a:chExt cx="0" cy="0"/>
        </a:xfrm>
      </p:grpSpPr>
      <p:cxnSp>
        <p:nvCxnSpPr>
          <p:cNvPr id="3" name="Google Shape;58;p9">
            <a:extLst>
              <a:ext uri="{FF2B5EF4-FFF2-40B4-BE49-F238E27FC236}">
                <a16:creationId xmlns:a16="http://schemas.microsoft.com/office/drawing/2014/main" id="{CF1E560A-5B56-4F80-9EAF-8E661331C107}"/>
              </a:ext>
            </a:extLst>
          </p:cNvPr>
          <p:cNvCxnSpPr>
            <a:cxnSpLocks/>
          </p:cNvCxnSpPr>
          <p:nvPr/>
        </p:nvCxnSpPr>
        <p:spPr bwMode="auto">
          <a:xfrm>
            <a:off x="1692275" y="4676775"/>
            <a:ext cx="575945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4" name="Google Shape;59;p9">
            <a:extLst>
              <a:ext uri="{FF2B5EF4-FFF2-40B4-BE49-F238E27FC236}">
                <a16:creationId xmlns:a16="http://schemas.microsoft.com/office/drawing/2014/main" id="{6141B045-7344-4AB5-BD4D-67C0BD7E33B9}"/>
              </a:ext>
            </a:extLst>
          </p:cNvPr>
          <p:cNvSpPr>
            <a:spLocks noChangeArrowheads="1"/>
          </p:cNvSpPr>
          <p:nvPr/>
        </p:nvSpPr>
        <p:spPr bwMode="auto">
          <a:xfrm>
            <a:off x="4457700" y="4551363"/>
            <a:ext cx="228600" cy="2286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sp>
        <p:nvSpPr>
          <p:cNvPr id="57" name="Google Shape;57;p9"/>
          <p:cNvSpPr txBox="1">
            <a:spLocks noGrp="1"/>
          </p:cNvSpPr>
          <p:nvPr>
            <p:ph type="body" idx="1"/>
          </p:nvPr>
        </p:nvSpPr>
        <p:spPr>
          <a:xfrm>
            <a:off x="1990450" y="4037375"/>
            <a:ext cx="5163000" cy="519600"/>
          </a:xfrm>
          <a:prstGeom prst="rect">
            <a:avLst/>
          </a:prstGeom>
        </p:spPr>
        <p:txBody>
          <a:bodyPr spcFirstLastPara="1" wrap="square" lIns="91425" tIns="91425" rIns="91425" bIns="91425" anchor="b" anchorCtr="0">
            <a:noAutofit/>
          </a:bodyPr>
          <a:lstStyle>
            <a:lvl1pPr marL="457200" lvl="0" indent="-228600" algn="ctr">
              <a:spcBef>
                <a:spcPts val="360"/>
              </a:spcBef>
              <a:spcAft>
                <a:spcPts val="0"/>
              </a:spcAft>
              <a:buSzPts val="1400"/>
              <a:buFont typeface="Lora"/>
              <a:buNone/>
              <a:defRPr sz="1400" i="1">
                <a:latin typeface="+mn-lt"/>
                <a:ea typeface="Lora"/>
                <a:cs typeface="Lora"/>
                <a:sym typeface="Lora"/>
              </a:defRPr>
            </a:lvl1pPr>
          </a:lstStyle>
          <a:p>
            <a:pPr lvl="0"/>
            <a:r>
              <a:rPr lang="en-US"/>
              <a:t>Click to edit Master text styles</a:t>
            </a:r>
          </a:p>
        </p:txBody>
      </p:sp>
      <p:sp>
        <p:nvSpPr>
          <p:cNvPr id="5" name="Google Shape;60;p9">
            <a:extLst>
              <a:ext uri="{FF2B5EF4-FFF2-40B4-BE49-F238E27FC236}">
                <a16:creationId xmlns:a16="http://schemas.microsoft.com/office/drawing/2014/main" id="{B3499A70-6B3E-45D6-A66B-6A365CA2A12B}"/>
              </a:ext>
            </a:extLst>
          </p:cNvPr>
          <p:cNvSpPr txBox="1">
            <a:spLocks noGrp="1"/>
          </p:cNvSpPr>
          <p:nvPr>
            <p:ph type="sldNum" idx="10"/>
          </p:nvPr>
        </p:nvSpPr>
        <p:spPr>
          <a:xfrm>
            <a:off x="4297363" y="4779963"/>
            <a:ext cx="549275" cy="363537"/>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a:defRPr/>
            </a:lvl1pPr>
          </a:lstStyle>
          <a:p>
            <a:fld id="{F8AF071B-AAC0-43E1-9DD3-12F51434CD04}" type="slidenum">
              <a:rPr lang="en-CA" altLang="en-US"/>
              <a:pPr/>
              <a:t>‹#›</a:t>
            </a:fld>
            <a:endParaRPr lang="en-CA" altLang="en-US"/>
          </a:p>
        </p:txBody>
      </p:sp>
    </p:spTree>
    <p:extLst>
      <p:ext uri="{BB962C8B-B14F-4D97-AF65-F5344CB8AC3E}">
        <p14:creationId xmlns:p14="http://schemas.microsoft.com/office/powerpoint/2010/main" val="1481423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2" name="Google Shape;63;p10">
            <a:extLst>
              <a:ext uri="{FF2B5EF4-FFF2-40B4-BE49-F238E27FC236}">
                <a16:creationId xmlns:a16="http://schemas.microsoft.com/office/drawing/2014/main" id="{3A94153F-703C-4DFD-BA9E-D12C3376F3B7}"/>
              </a:ext>
            </a:extLst>
          </p:cNvPr>
          <p:cNvSpPr>
            <a:spLocks noChangeArrowheads="1"/>
          </p:cNvSpPr>
          <p:nvPr/>
        </p:nvSpPr>
        <p:spPr bwMode="auto">
          <a:xfrm>
            <a:off x="4294188" y="4235450"/>
            <a:ext cx="555625" cy="55721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buClr>
                <a:srgbClr val="000000"/>
              </a:buClr>
              <a:buFont typeface="Arial" panose="020B0604020202020204" pitchFamily="34" charset="0"/>
              <a:buNone/>
            </a:pPr>
            <a:endParaRPr lang="en-US" altLang="en-US"/>
          </a:p>
        </p:txBody>
      </p:sp>
      <p:cxnSp>
        <p:nvCxnSpPr>
          <p:cNvPr id="3" name="Google Shape;58;p9">
            <a:extLst>
              <a:ext uri="{FF2B5EF4-FFF2-40B4-BE49-F238E27FC236}">
                <a16:creationId xmlns:a16="http://schemas.microsoft.com/office/drawing/2014/main" id="{D43F138C-E6D6-48AD-98FE-F3C6D3DCD08A}"/>
              </a:ext>
            </a:extLst>
          </p:cNvPr>
          <p:cNvCxnSpPr>
            <a:cxnSpLocks/>
          </p:cNvCxnSpPr>
          <p:nvPr/>
        </p:nvCxnSpPr>
        <p:spPr bwMode="auto">
          <a:xfrm>
            <a:off x="1692275" y="4535488"/>
            <a:ext cx="575945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4" name="Google Shape;64;p10">
            <a:extLst>
              <a:ext uri="{FF2B5EF4-FFF2-40B4-BE49-F238E27FC236}">
                <a16:creationId xmlns:a16="http://schemas.microsoft.com/office/drawing/2014/main" id="{A19994CD-A272-47EE-BF2E-265AD685A84A}"/>
              </a:ext>
            </a:extLst>
          </p:cNvPr>
          <p:cNvSpPr txBox="1">
            <a:spLocks noGrp="1"/>
          </p:cNvSpPr>
          <p:nvPr>
            <p:ph type="sldNum" idx="10"/>
          </p:nvPr>
        </p:nvSpPr>
        <p:spPr>
          <a:xfrm>
            <a:off x="4297363" y="4792663"/>
            <a:ext cx="549275" cy="350837"/>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a:defRPr/>
            </a:lvl1pPr>
          </a:lstStyle>
          <a:p>
            <a:fld id="{9747A901-C5C0-42B2-B546-DC57E5156EA2}" type="slidenum">
              <a:rPr lang="en-CA" altLang="en-US"/>
              <a:pPr/>
              <a:t>‹#›</a:t>
            </a:fld>
            <a:endParaRPr lang="en-CA" altLang="en-US"/>
          </a:p>
        </p:txBody>
      </p:sp>
    </p:spTree>
    <p:extLst>
      <p:ext uri="{BB962C8B-B14F-4D97-AF65-F5344CB8AC3E}">
        <p14:creationId xmlns:p14="http://schemas.microsoft.com/office/powerpoint/2010/main" val="848350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65"/>
        <p:cNvGrpSpPr/>
        <p:nvPr/>
      </p:nvGrpSpPr>
      <p:grpSpPr>
        <a:xfrm>
          <a:off x="0" y="0"/>
          <a:ext cx="0" cy="0"/>
          <a:chOff x="0" y="0"/>
          <a:chExt cx="0" cy="0"/>
        </a:xfrm>
      </p:grpSpPr>
      <p:sp>
        <p:nvSpPr>
          <p:cNvPr id="2" name="Google Shape;66;p11">
            <a:extLst>
              <a:ext uri="{FF2B5EF4-FFF2-40B4-BE49-F238E27FC236}">
                <a16:creationId xmlns:a16="http://schemas.microsoft.com/office/drawing/2014/main" id="{DB157B27-3A62-4C7F-95EA-66B4ADFBFEC3}"/>
              </a:ext>
            </a:extLst>
          </p:cNvPr>
          <p:cNvSpPr txBox="1">
            <a:spLocks noGrp="1"/>
          </p:cNvSpPr>
          <p:nvPr>
            <p:ph type="sldNum" idx="1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a:lvl1pPr>
          </a:lstStyle>
          <a:p>
            <a:fld id="{46493580-9715-4250-AD8A-B4A494DDFC8C}" type="slidenum">
              <a:rPr lang="en-CA" altLang="en-US"/>
              <a:pPr/>
              <a:t>‹#›</a:t>
            </a:fld>
            <a:endParaRPr lang="en-CA" altLang="en-US"/>
          </a:p>
        </p:txBody>
      </p:sp>
    </p:spTree>
    <p:extLst>
      <p:ext uri="{BB962C8B-B14F-4D97-AF65-F5344CB8AC3E}">
        <p14:creationId xmlns:p14="http://schemas.microsoft.com/office/powerpoint/2010/main" val="1804664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bg1"/>
        </a:solidFill>
        <a:effectLst/>
      </p:bgPr>
    </p:bg>
    <p:spTree>
      <p:nvGrpSpPr>
        <p:cNvPr id="1" name=""/>
        <p:cNvGrpSpPr/>
        <p:nvPr/>
      </p:nvGrpSpPr>
      <p:grpSpPr>
        <a:xfrm>
          <a:off x="0" y="0"/>
          <a:ext cx="0" cy="0"/>
          <a:chOff x="0" y="0"/>
          <a:chExt cx="0" cy="0"/>
        </a:xfrm>
      </p:grpSpPr>
      <p:sp>
        <p:nvSpPr>
          <p:cNvPr id="1026" name="Google Shape;7;p1">
            <a:extLst>
              <a:ext uri="{FF2B5EF4-FFF2-40B4-BE49-F238E27FC236}">
                <a16:creationId xmlns:a16="http://schemas.microsoft.com/office/drawing/2014/main" id="{331AC22E-3DF8-42BC-BDDA-D4E36C8BB50E}"/>
              </a:ext>
            </a:extLst>
          </p:cNvPr>
          <p:cNvSpPr txBox="1">
            <a:spLocks noGrp="1"/>
          </p:cNvSpPr>
          <p:nvPr>
            <p:ph type="title"/>
          </p:nvPr>
        </p:nvSpPr>
        <p:spPr bwMode="auto">
          <a:xfrm>
            <a:off x="1381125" y="936625"/>
            <a:ext cx="681037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en-US" altLang="en-US">
              <a:sym typeface="Arial" panose="020B0604020202020204" pitchFamily="34" charset="0"/>
            </a:endParaRPr>
          </a:p>
        </p:txBody>
      </p:sp>
      <p:sp>
        <p:nvSpPr>
          <p:cNvPr id="1027" name="Google Shape;8;p1">
            <a:extLst>
              <a:ext uri="{FF2B5EF4-FFF2-40B4-BE49-F238E27FC236}">
                <a16:creationId xmlns:a16="http://schemas.microsoft.com/office/drawing/2014/main" id="{FE9F1C56-9C87-4237-8C63-CC3A4734C032}"/>
              </a:ext>
            </a:extLst>
          </p:cNvPr>
          <p:cNvSpPr txBox="1">
            <a:spLocks noGrp="1"/>
          </p:cNvSpPr>
          <p:nvPr>
            <p:ph type="sldNum" idx="12"/>
          </p:nvPr>
        </p:nvSpPr>
        <p:spPr bwMode="auto">
          <a:xfrm>
            <a:off x="8543925" y="4749800"/>
            <a:ext cx="547688"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5" tIns="91425" rIns="91425" bIns="91425" numCol="1" anchor="t" anchorCtr="0" compatLnSpc="1">
            <a:prstTxWarp prst="textNoShape">
              <a:avLst/>
            </a:prstTxWarp>
          </a:bodyPr>
          <a:lstStyle>
            <a:lvl1pPr algn="r">
              <a:buClr>
                <a:srgbClr val="000000"/>
              </a:buClr>
              <a:buFont typeface="Arial" panose="020B0604020202020204" pitchFamily="34" charset="0"/>
              <a:buNone/>
              <a:defRPr sz="1000">
                <a:solidFill>
                  <a:srgbClr val="1D1D1B"/>
                </a:solidFill>
                <a:latin typeface="Calibri" panose="020F0502020204030204" pitchFamily="34" charset="0"/>
                <a:sym typeface="Lora" charset="0"/>
              </a:defRPr>
            </a:lvl1pPr>
          </a:lstStyle>
          <a:p>
            <a:fld id="{73CBA68C-F3C5-42A1-BE34-467CDF9C0B01}" type="slidenum">
              <a:rPr lang="en-CA" altLang="en-US"/>
              <a:pPr/>
              <a:t>‹#›</a:t>
            </a:fld>
            <a:endParaRPr lang="en-CA" altLang="en-US"/>
          </a:p>
        </p:txBody>
      </p:sp>
      <p:sp>
        <p:nvSpPr>
          <p:cNvPr id="1028" name="TextBox 2">
            <a:extLst>
              <a:ext uri="{FF2B5EF4-FFF2-40B4-BE49-F238E27FC236}">
                <a16:creationId xmlns:a16="http://schemas.microsoft.com/office/drawing/2014/main" id="{CEC7D988-C557-49D5-A0BD-C4346A22E9EE}"/>
              </a:ext>
            </a:extLst>
          </p:cNvPr>
          <p:cNvSpPr txBox="1">
            <a:spLocks noChangeArrowheads="1"/>
          </p:cNvSpPr>
          <p:nvPr/>
        </p:nvSpPr>
        <p:spPr bwMode="auto">
          <a:xfrm>
            <a:off x="1381125" y="4700588"/>
            <a:ext cx="1265238"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buClr>
                <a:srgbClr val="000000"/>
              </a:buClr>
              <a:buFont typeface="Arial" charset="0"/>
              <a:defRPr sz="1400">
                <a:solidFill>
                  <a:srgbClr val="000000"/>
                </a:solidFill>
                <a:latin typeface="Arial" charset="0"/>
                <a:ea typeface="ＭＳ Ｐゴシック" charset="0"/>
                <a:cs typeface="Arial" charset="0"/>
                <a:sym typeface="Arial" charset="0"/>
              </a:defRPr>
            </a:lvl1pPr>
            <a:lvl2pPr marL="742950" indent="-285750" eaLnBrk="0" hangingPunct="0">
              <a:buClr>
                <a:srgbClr val="000000"/>
              </a:buClr>
              <a:buFont typeface="Arial" charset="0"/>
              <a:defRPr sz="1400">
                <a:solidFill>
                  <a:srgbClr val="000000"/>
                </a:solidFill>
                <a:latin typeface="Arial" charset="0"/>
                <a:ea typeface="Arial" charset="0"/>
                <a:cs typeface="Arial" charset="0"/>
                <a:sym typeface="Arial" charset="0"/>
              </a:defRPr>
            </a:lvl2pPr>
            <a:lvl3pPr marL="1143000" indent="-228600" eaLnBrk="0" hangingPunct="0">
              <a:buClr>
                <a:srgbClr val="000000"/>
              </a:buClr>
              <a:buFont typeface="Arial" charset="0"/>
              <a:defRPr sz="1400">
                <a:solidFill>
                  <a:srgbClr val="000000"/>
                </a:solidFill>
                <a:latin typeface="Arial" charset="0"/>
                <a:ea typeface="Arial" charset="0"/>
                <a:cs typeface="Arial" charset="0"/>
                <a:sym typeface="Arial" charset="0"/>
              </a:defRPr>
            </a:lvl3pPr>
            <a:lvl4pPr marL="1600200" indent="-228600" eaLnBrk="0" hangingPunct="0">
              <a:buClr>
                <a:srgbClr val="000000"/>
              </a:buClr>
              <a:buFont typeface="Arial" charset="0"/>
              <a:defRPr sz="1400">
                <a:solidFill>
                  <a:srgbClr val="000000"/>
                </a:solidFill>
                <a:latin typeface="Arial" charset="0"/>
                <a:ea typeface="Arial" charset="0"/>
                <a:cs typeface="Arial" charset="0"/>
                <a:sym typeface="Arial" charset="0"/>
              </a:defRPr>
            </a:lvl4pPr>
            <a:lvl5pPr marL="2057400" indent="-228600" eaLnBrk="0" hangingPunct="0">
              <a:buClr>
                <a:srgbClr val="000000"/>
              </a:buClr>
              <a:buFont typeface="Arial" charse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ea typeface="Arial" charset="0"/>
                <a:cs typeface="Arial" charset="0"/>
                <a:sym typeface="Arial" charset="0"/>
              </a:defRPr>
            </a:lvl9pPr>
          </a:lstStyle>
          <a:p>
            <a:pPr eaLnBrk="1" hangingPunct="1">
              <a:defRPr/>
            </a:pPr>
            <a:r>
              <a:rPr lang="en-US" sz="1000">
                <a:solidFill>
                  <a:srgbClr val="236192"/>
                </a:solidFill>
                <a:latin typeface="Calibri Light" charset="0"/>
                <a:cs typeface="Calibri Light" charset="0"/>
              </a:rPr>
              <a:t>www.icssupport.org</a:t>
            </a:r>
          </a:p>
        </p:txBody>
      </p:sp>
      <p:pic>
        <p:nvPicPr>
          <p:cNvPr id="1029" name="Picture 4" descr="ICSS_logo_hi-res_cmyk.jpg">
            <a:extLst>
              <a:ext uri="{FF2B5EF4-FFF2-40B4-BE49-F238E27FC236}">
                <a16:creationId xmlns:a16="http://schemas.microsoft.com/office/drawing/2014/main" id="{56C9895D-4994-4886-9579-E3DBAF7FCEDA}"/>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20650" y="4364038"/>
            <a:ext cx="126047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6" r:id="rId7"/>
    <p:sldLayoutId id="2147483697" r:id="rId8"/>
    <p:sldLayoutId id="2147483698" r:id="rId9"/>
  </p:sldLayoutIdLst>
  <p:transition>
    <p:fade thruBlk="1"/>
  </p:transition>
  <p:hf hdr="0" ftr="0" dt="0"/>
  <p:txStyles>
    <p:titleStyle>
      <a:defPPr marR="0" lvl="0" algn="l" rtl="0">
        <a:lnSpc>
          <a:spcPct val="100000"/>
        </a:lnSpc>
        <a:spcBef>
          <a:spcPts val="0"/>
        </a:spcBef>
        <a:spcAft>
          <a:spcPts val="0"/>
        </a:spcAft>
      </a:defPPr>
      <a:lvl1pPr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mn-lt"/>
          <a:ea typeface="MS PGothic" panose="020B0600070205080204" pitchFamily="34" charset="-128"/>
          <a:cs typeface="Arial"/>
          <a:sym typeface="Arial" panose="020B0604020202020204" pitchFamily="34" charset="0"/>
        </a:defRPr>
      </a:lvl1pPr>
      <a:lvl2pPr lvl="1"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Calibri" charset="0"/>
          <a:ea typeface="MS PGothic" panose="020B0600070205080204" pitchFamily="34" charset="-128"/>
          <a:cs typeface="Arial"/>
          <a:sym typeface="Arial" panose="020B0604020202020204" pitchFamily="34" charset="0"/>
        </a:defRPr>
      </a:lvl2pPr>
      <a:lvl3pPr lvl="2"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Calibri" charset="0"/>
          <a:ea typeface="MS PGothic" panose="020B0600070205080204" pitchFamily="34" charset="-128"/>
          <a:cs typeface="Arial"/>
          <a:sym typeface="Arial" panose="020B0604020202020204" pitchFamily="34" charset="0"/>
        </a:defRPr>
      </a:lvl3pPr>
      <a:lvl4pPr lvl="3"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Calibri" charset="0"/>
          <a:ea typeface="MS PGothic" panose="020B0600070205080204" pitchFamily="34" charset="-128"/>
          <a:cs typeface="Arial"/>
          <a:sym typeface="Arial" panose="020B0604020202020204" pitchFamily="34" charset="0"/>
        </a:defRPr>
      </a:lvl4pPr>
      <a:lvl5pPr lvl="4"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Calibri" charset="0"/>
          <a:ea typeface="MS PGothic" panose="020B0600070205080204" pitchFamily="34" charset="-128"/>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76200" indent="-76200" algn="l" rtl="0" eaLnBrk="1" fontAlgn="base" hangingPunct="1">
        <a:spcBef>
          <a:spcPct val="0"/>
        </a:spcBef>
        <a:spcAft>
          <a:spcPct val="0"/>
        </a:spcAft>
        <a:buClr>
          <a:schemeClr val="tx1"/>
        </a:buClr>
        <a:defRPr sz="1400">
          <a:solidFill>
            <a:srgbClr val="000000"/>
          </a:solidFill>
          <a:latin typeface="Arial"/>
          <a:ea typeface="MS PGothic" panose="020B0600070205080204" pitchFamily="34" charset="-128"/>
          <a:cs typeface="Arial"/>
          <a:sym typeface="Arial" panose="020B0604020202020204" pitchFamily="34" charset="0"/>
        </a:defRPr>
      </a:lvl1pPr>
      <a:lvl2pPr marL="742950" lvl="1" indent="-285750"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1" fontAlgn="base" hangingPunct="1">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forms.gle/wZFta1Rosz3nYKSD7"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www.globalfundadvocatesnetwork.org/tools-for-advocacy/covid-19-resources/act-accelerator-act-a/"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A756F26E-4C78-46ED-AA65-CDF549506117}"/>
              </a:ext>
            </a:extLst>
          </p:cNvPr>
          <p:cNvSpPr txBox="1">
            <a:spLocks noGrp="1"/>
          </p:cNvSpPr>
          <p:nvPr>
            <p:ph type="ctrTitle"/>
          </p:nvPr>
        </p:nvSpPr>
        <p:spPr>
          <a:xfrm>
            <a:off x="996950" y="2003425"/>
            <a:ext cx="4522788" cy="1160463"/>
          </a:xfrm>
        </p:spPr>
        <p:txBody>
          <a:bodyPr/>
          <a:lstStyle/>
          <a:p>
            <a:pPr>
              <a:spcBef>
                <a:spcPct val="0"/>
              </a:spcBef>
              <a:spcAft>
                <a:spcPct val="0"/>
              </a:spcAft>
              <a:buSzTx/>
              <a:buFont typeface="Lora" charset="0"/>
              <a:buNone/>
            </a:pPr>
            <a:r>
              <a:rPr lang="en-US" altLang="en-US" b="1" dirty="0">
                <a:sym typeface="Lora" charset="0"/>
              </a:rPr>
              <a:t>ACT-A – Community/CS Representatives Platform Call </a:t>
            </a:r>
            <a:br>
              <a:rPr lang="en-US" altLang="en-US" b="1" dirty="0">
                <a:sym typeface="Lora" charset="0"/>
              </a:rPr>
            </a:br>
            <a:r>
              <a:rPr lang="en-US" altLang="en-US" b="1" dirty="0">
                <a:sym typeface="Lora" charset="0"/>
              </a:rPr>
              <a:t>August 6</a:t>
            </a:r>
            <a:r>
              <a:rPr lang="en-US" altLang="en-US" b="1" baseline="30000" dirty="0">
                <a:sym typeface="Lora" charset="0"/>
              </a:rPr>
              <a:t>th</a:t>
            </a:r>
            <a:r>
              <a:rPr lang="en-US" altLang="en-US" b="1" dirty="0">
                <a:sym typeface="Lora" charset="0"/>
              </a:rPr>
              <a:t> 2020  </a:t>
            </a:r>
          </a:p>
        </p:txBody>
      </p:sp>
      <p:pic>
        <p:nvPicPr>
          <p:cNvPr id="1026" name="Picture 2" descr="WACI Health | AHBN">
            <a:extLst>
              <a:ext uri="{FF2B5EF4-FFF2-40B4-BE49-F238E27FC236}">
                <a16:creationId xmlns:a16="http://schemas.microsoft.com/office/drawing/2014/main" id="{FFA9C91B-E638-4145-9444-04A36BB02D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0487" y="3791137"/>
            <a:ext cx="2320926" cy="1160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F47EE-61D7-447D-B284-3E8DAD552BA3}"/>
              </a:ext>
            </a:extLst>
          </p:cNvPr>
          <p:cNvSpPr>
            <a:spLocks noGrp="1"/>
          </p:cNvSpPr>
          <p:nvPr>
            <p:ph type="title"/>
          </p:nvPr>
        </p:nvSpPr>
        <p:spPr/>
        <p:txBody>
          <a:bodyPr/>
          <a:lstStyle/>
          <a:p>
            <a:r>
              <a:rPr lang="en-CA" dirty="0"/>
              <a:t>Diagnostics Update</a:t>
            </a:r>
          </a:p>
        </p:txBody>
      </p:sp>
      <p:sp>
        <p:nvSpPr>
          <p:cNvPr id="3" name="Text Placeholder 2">
            <a:extLst>
              <a:ext uri="{FF2B5EF4-FFF2-40B4-BE49-F238E27FC236}">
                <a16:creationId xmlns:a16="http://schemas.microsoft.com/office/drawing/2014/main" id="{39765F11-496F-4940-8F97-EF41E7BABC13}"/>
              </a:ext>
            </a:extLst>
          </p:cNvPr>
          <p:cNvSpPr>
            <a:spLocks noGrp="1"/>
          </p:cNvSpPr>
          <p:nvPr>
            <p:ph type="body" idx="1"/>
          </p:nvPr>
        </p:nvSpPr>
        <p:spPr/>
        <p:txBody>
          <a:bodyPr/>
          <a:lstStyle/>
          <a:p>
            <a:r>
              <a:rPr lang="en-CA" sz="1800" dirty="0"/>
              <a:t>Expression of Interest was issued and closed recently – considerations for further EOI to be welcomed by late August</a:t>
            </a:r>
          </a:p>
          <a:p>
            <a:r>
              <a:rPr lang="en-CA" sz="1800" dirty="0"/>
              <a:t>Modelling done to make the case for Diagnostics being developed as messaging and advocacy tools</a:t>
            </a:r>
          </a:p>
          <a:p>
            <a:r>
              <a:rPr lang="en-CA" sz="1800" dirty="0"/>
              <a:t>Key “new” work in this time period to understand the interplay between Dx and Tx </a:t>
            </a:r>
          </a:p>
          <a:p>
            <a:r>
              <a:rPr lang="en-CA" sz="1800" dirty="0"/>
              <a:t>Significant concern remains over investments in Dx pillar</a:t>
            </a:r>
          </a:p>
          <a:p>
            <a:r>
              <a:rPr lang="en-CA" sz="1400" b="0" i="0" dirty="0">
                <a:solidFill>
                  <a:srgbClr val="000000"/>
                </a:solidFill>
                <a:effectLst/>
                <a:latin typeface="Times New Roman" panose="02020603050405020304" pitchFamily="18" charset="0"/>
                <a:hlinkClick r:id="rId2"/>
              </a:rPr>
              <a:t>https://forms.gle/wZFta1Rosz3nYKSD7</a:t>
            </a:r>
            <a:r>
              <a:rPr lang="en-CA" sz="1800" b="0" i="0" dirty="0">
                <a:solidFill>
                  <a:srgbClr val="000000"/>
                </a:solidFill>
                <a:effectLst/>
                <a:latin typeface="Times New Roman" panose="02020603050405020304" pitchFamily="18" charset="0"/>
              </a:rPr>
              <a:t> Applications for CS/</a:t>
            </a:r>
            <a:r>
              <a:rPr lang="en-CA" sz="1800" b="0" i="0" dirty="0" err="1">
                <a:solidFill>
                  <a:srgbClr val="000000"/>
                </a:solidFill>
                <a:effectLst/>
                <a:latin typeface="Times New Roman" panose="02020603050405020304" pitchFamily="18" charset="0"/>
              </a:rPr>
              <a:t>COmmunity</a:t>
            </a:r>
            <a:r>
              <a:rPr lang="en-CA" sz="1800" b="0" i="0" dirty="0">
                <a:solidFill>
                  <a:srgbClr val="000000"/>
                </a:solidFill>
                <a:effectLst/>
                <a:latin typeface="Times New Roman" panose="02020603050405020304" pitchFamily="18" charset="0"/>
              </a:rPr>
              <a:t> representative</a:t>
            </a:r>
            <a:r>
              <a:rPr lang="en-CA" sz="1800" dirty="0">
                <a:latin typeface="Times New Roman" panose="02020603050405020304" pitchFamily="18" charset="0"/>
              </a:rPr>
              <a:t>s open until August 14</a:t>
            </a:r>
            <a:r>
              <a:rPr lang="en-CA" sz="1800" baseline="30000" dirty="0">
                <a:latin typeface="Times New Roman" panose="02020603050405020304" pitchFamily="18" charset="0"/>
              </a:rPr>
              <a:t>th</a:t>
            </a:r>
            <a:r>
              <a:rPr lang="en-CA" sz="1800" dirty="0">
                <a:latin typeface="Times New Roman" panose="02020603050405020304" pitchFamily="18" charset="0"/>
              </a:rPr>
              <a:t> </a:t>
            </a:r>
            <a:endParaRPr lang="en-CA" sz="1800" dirty="0"/>
          </a:p>
        </p:txBody>
      </p:sp>
      <p:sp>
        <p:nvSpPr>
          <p:cNvPr id="4" name="Slide Number Placeholder 3">
            <a:extLst>
              <a:ext uri="{FF2B5EF4-FFF2-40B4-BE49-F238E27FC236}">
                <a16:creationId xmlns:a16="http://schemas.microsoft.com/office/drawing/2014/main" id="{64E4941C-0396-4995-A8C4-D9B1162FFD24}"/>
              </a:ext>
            </a:extLst>
          </p:cNvPr>
          <p:cNvSpPr>
            <a:spLocks noGrp="1"/>
          </p:cNvSpPr>
          <p:nvPr>
            <p:ph type="sldNum" idx="10"/>
          </p:nvPr>
        </p:nvSpPr>
        <p:spPr/>
        <p:txBody>
          <a:bodyPr/>
          <a:lstStyle/>
          <a:p>
            <a:fld id="{36CD2A11-2034-4E39-BC56-6419183EF92A}" type="slidenum">
              <a:rPr lang="en-CA" altLang="en-US" smtClean="0"/>
              <a:pPr/>
              <a:t>10</a:t>
            </a:fld>
            <a:endParaRPr lang="en-CA" altLang="en-US"/>
          </a:p>
        </p:txBody>
      </p:sp>
    </p:spTree>
    <p:extLst>
      <p:ext uri="{BB962C8B-B14F-4D97-AF65-F5344CB8AC3E}">
        <p14:creationId xmlns:p14="http://schemas.microsoft.com/office/powerpoint/2010/main" val="2094911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21D3F9-6B4B-49D9-87C2-B762AA44E1D1}"/>
              </a:ext>
            </a:extLst>
          </p:cNvPr>
          <p:cNvSpPr>
            <a:spLocks noGrp="1"/>
          </p:cNvSpPr>
          <p:nvPr>
            <p:ph type="sldNum" idx="10"/>
          </p:nvPr>
        </p:nvSpPr>
        <p:spPr/>
        <p:txBody>
          <a:bodyPr/>
          <a:lstStyle/>
          <a:p>
            <a:fld id="{46493580-9715-4250-AD8A-B4A494DDFC8C}" type="slidenum">
              <a:rPr lang="en-CA" altLang="en-US" smtClean="0"/>
              <a:pPr/>
              <a:t>11</a:t>
            </a:fld>
            <a:endParaRPr lang="en-CA" altLang="en-US"/>
          </a:p>
        </p:txBody>
      </p:sp>
      <p:pic>
        <p:nvPicPr>
          <p:cNvPr id="4" name="Picture 3" descr="A screenshot of a cell phone&#10;&#10;Description automatically generated">
            <a:extLst>
              <a:ext uri="{FF2B5EF4-FFF2-40B4-BE49-F238E27FC236}">
                <a16:creationId xmlns:a16="http://schemas.microsoft.com/office/drawing/2014/main" id="{E57CB7F4-9AFD-43BB-AB82-F7D2809DE74B}"/>
              </a:ext>
            </a:extLst>
          </p:cNvPr>
          <p:cNvPicPr>
            <a:picLocks noChangeAspect="1"/>
          </p:cNvPicPr>
          <p:nvPr/>
        </p:nvPicPr>
        <p:blipFill>
          <a:blip r:embed="rId2"/>
          <a:stretch>
            <a:fillRect/>
          </a:stretch>
        </p:blipFill>
        <p:spPr>
          <a:xfrm>
            <a:off x="1150251" y="394447"/>
            <a:ext cx="7556925" cy="3980329"/>
          </a:xfrm>
          <a:prstGeom prst="rect">
            <a:avLst/>
          </a:prstGeom>
        </p:spPr>
      </p:pic>
    </p:spTree>
    <p:extLst>
      <p:ext uri="{BB962C8B-B14F-4D97-AF65-F5344CB8AC3E}">
        <p14:creationId xmlns:p14="http://schemas.microsoft.com/office/powerpoint/2010/main" val="2032278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7B7404-768D-4929-819A-932911D8DC3C}"/>
              </a:ext>
            </a:extLst>
          </p:cNvPr>
          <p:cNvSpPr>
            <a:spLocks noGrp="1"/>
          </p:cNvSpPr>
          <p:nvPr>
            <p:ph type="sldNum" idx="10"/>
          </p:nvPr>
        </p:nvSpPr>
        <p:spPr/>
        <p:txBody>
          <a:bodyPr/>
          <a:lstStyle/>
          <a:p>
            <a:fld id="{46493580-9715-4250-AD8A-B4A494DDFC8C}" type="slidenum">
              <a:rPr lang="en-CA" altLang="en-US" smtClean="0"/>
              <a:pPr/>
              <a:t>12</a:t>
            </a:fld>
            <a:endParaRPr lang="en-CA" altLang="en-US"/>
          </a:p>
        </p:txBody>
      </p:sp>
      <p:pic>
        <p:nvPicPr>
          <p:cNvPr id="4" name="Picture 3" descr="A screenshot of a cell phone&#10;&#10;Description automatically generated">
            <a:extLst>
              <a:ext uri="{FF2B5EF4-FFF2-40B4-BE49-F238E27FC236}">
                <a16:creationId xmlns:a16="http://schemas.microsoft.com/office/drawing/2014/main" id="{45613D65-B0F6-4C3F-B146-517F37BE5220}"/>
              </a:ext>
            </a:extLst>
          </p:cNvPr>
          <p:cNvPicPr>
            <a:picLocks noChangeAspect="1"/>
          </p:cNvPicPr>
          <p:nvPr/>
        </p:nvPicPr>
        <p:blipFill>
          <a:blip r:embed="rId2"/>
          <a:stretch>
            <a:fillRect/>
          </a:stretch>
        </p:blipFill>
        <p:spPr>
          <a:xfrm>
            <a:off x="860611" y="149935"/>
            <a:ext cx="7957157" cy="4214954"/>
          </a:xfrm>
          <a:prstGeom prst="rect">
            <a:avLst/>
          </a:prstGeom>
        </p:spPr>
      </p:pic>
    </p:spTree>
    <p:extLst>
      <p:ext uri="{BB962C8B-B14F-4D97-AF65-F5344CB8AC3E}">
        <p14:creationId xmlns:p14="http://schemas.microsoft.com/office/powerpoint/2010/main" val="1186895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0B213-940F-4926-9EAB-189C0AA42554}"/>
              </a:ext>
            </a:extLst>
          </p:cNvPr>
          <p:cNvSpPr>
            <a:spLocks noGrp="1"/>
          </p:cNvSpPr>
          <p:nvPr>
            <p:ph type="title"/>
          </p:nvPr>
        </p:nvSpPr>
        <p:spPr/>
        <p:txBody>
          <a:bodyPr/>
          <a:lstStyle/>
          <a:p>
            <a:r>
              <a:rPr lang="en-CA" dirty="0"/>
              <a:t>Agenda for today’s call</a:t>
            </a:r>
          </a:p>
        </p:txBody>
      </p:sp>
      <p:sp>
        <p:nvSpPr>
          <p:cNvPr id="3" name="Text Placeholder 2">
            <a:extLst>
              <a:ext uri="{FF2B5EF4-FFF2-40B4-BE49-F238E27FC236}">
                <a16:creationId xmlns:a16="http://schemas.microsoft.com/office/drawing/2014/main" id="{404DD802-BEE4-4172-B9E1-4A4F22731286}"/>
              </a:ext>
            </a:extLst>
          </p:cNvPr>
          <p:cNvSpPr>
            <a:spLocks noGrp="1"/>
          </p:cNvSpPr>
          <p:nvPr>
            <p:ph type="body" idx="1"/>
          </p:nvPr>
        </p:nvSpPr>
        <p:spPr/>
        <p:txBody>
          <a:bodyPr/>
          <a:lstStyle/>
          <a:p>
            <a:pPr marL="533400" indent="-457200">
              <a:buAutoNum type="arabicParenR"/>
            </a:pPr>
            <a:r>
              <a:rPr lang="en-CA" sz="1400" dirty="0"/>
              <a:t>Brief overview: ACT-A – its structures and CS/Community engagement to date</a:t>
            </a:r>
          </a:p>
          <a:p>
            <a:pPr marL="533400" indent="-457200">
              <a:buAutoNum type="arabicParenR"/>
            </a:pPr>
            <a:r>
              <a:rPr lang="en-CA" sz="1400" dirty="0"/>
              <a:t>Updates on work to actively engage people living with COVID in this platform/conversations</a:t>
            </a:r>
          </a:p>
          <a:p>
            <a:pPr marL="533400" indent="-457200">
              <a:buAutoNum type="arabicParenR"/>
            </a:pPr>
            <a:r>
              <a:rPr lang="en-CA" sz="1400" dirty="0"/>
              <a:t>Updates from different pillars</a:t>
            </a:r>
          </a:p>
          <a:p>
            <a:pPr marL="990600" lvl="1" indent="-457200">
              <a:buAutoNum type="arabicParenR"/>
            </a:pPr>
            <a:r>
              <a:rPr lang="en-CA" sz="1200" dirty="0"/>
              <a:t>Health Systems Connector</a:t>
            </a:r>
          </a:p>
          <a:p>
            <a:pPr marL="990600" lvl="1" indent="-457200">
              <a:buAutoNum type="arabicParenR"/>
            </a:pPr>
            <a:r>
              <a:rPr lang="en-CA" sz="1200" dirty="0"/>
              <a:t>Therapeutics</a:t>
            </a:r>
          </a:p>
          <a:p>
            <a:pPr marL="990600" lvl="1" indent="-457200">
              <a:buAutoNum type="arabicParenR"/>
            </a:pPr>
            <a:r>
              <a:rPr lang="en-CA" sz="1200" dirty="0"/>
              <a:t>Vaccines</a:t>
            </a:r>
          </a:p>
          <a:p>
            <a:pPr marL="990600" lvl="1" indent="-457200">
              <a:buAutoNum type="arabicParenR"/>
            </a:pPr>
            <a:r>
              <a:rPr lang="en-CA" sz="1200" dirty="0"/>
              <a:t>Diagnostics</a:t>
            </a:r>
            <a:endParaRPr lang="en-CA" sz="1400" dirty="0"/>
          </a:p>
          <a:p>
            <a:pPr marL="533400" indent="-457200">
              <a:buAutoNum type="arabicParenR"/>
            </a:pPr>
            <a:r>
              <a:rPr lang="en-CA" sz="1400" dirty="0"/>
              <a:t>Q&amp;A on Pillar content and CS representation</a:t>
            </a:r>
          </a:p>
          <a:p>
            <a:pPr marL="533400" indent="-457200">
              <a:buFont typeface="Quattrocento Sans"/>
              <a:buAutoNum type="arabicParenR"/>
            </a:pPr>
            <a:r>
              <a:rPr lang="en-CA" sz="1400" dirty="0"/>
              <a:t>Plans for this Platform – Updates and Discussion on Coordination and Convening</a:t>
            </a:r>
          </a:p>
          <a:p>
            <a:pPr marL="990600" lvl="1" indent="-457200">
              <a:buAutoNum type="arabicParenR"/>
            </a:pPr>
            <a:endParaRPr lang="en-CA" sz="1400" dirty="0"/>
          </a:p>
          <a:p>
            <a:pPr marL="533400" lvl="1" indent="0">
              <a:buNone/>
            </a:pPr>
            <a:endParaRPr lang="en-CA" sz="1400" dirty="0"/>
          </a:p>
        </p:txBody>
      </p:sp>
      <p:sp>
        <p:nvSpPr>
          <p:cNvPr id="4" name="Slide Number Placeholder 3">
            <a:extLst>
              <a:ext uri="{FF2B5EF4-FFF2-40B4-BE49-F238E27FC236}">
                <a16:creationId xmlns:a16="http://schemas.microsoft.com/office/drawing/2014/main" id="{CA9E10B1-998A-45A7-88E7-BC9E469029FA}"/>
              </a:ext>
            </a:extLst>
          </p:cNvPr>
          <p:cNvSpPr>
            <a:spLocks noGrp="1"/>
          </p:cNvSpPr>
          <p:nvPr>
            <p:ph type="sldNum" idx="10"/>
          </p:nvPr>
        </p:nvSpPr>
        <p:spPr/>
        <p:txBody>
          <a:bodyPr/>
          <a:lstStyle/>
          <a:p>
            <a:fld id="{36CD2A11-2034-4E39-BC56-6419183EF92A}" type="slidenum">
              <a:rPr lang="en-CA" altLang="en-US" smtClean="0"/>
              <a:pPr/>
              <a:t>2</a:t>
            </a:fld>
            <a:endParaRPr lang="en-CA" altLang="en-US"/>
          </a:p>
        </p:txBody>
      </p:sp>
      <p:pic>
        <p:nvPicPr>
          <p:cNvPr id="6" name="Picture 2" descr="WACI Health | AHBN">
            <a:extLst>
              <a:ext uri="{FF2B5EF4-FFF2-40B4-BE49-F238E27FC236}">
                <a16:creationId xmlns:a16="http://schemas.microsoft.com/office/drawing/2014/main" id="{A65FC5BB-139F-4D53-A356-D6EBEA1C15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6281" y="4061340"/>
            <a:ext cx="1975131" cy="987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491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FE6BFC42-9939-46F5-8B69-A8C63A1B6822}"/>
              </a:ext>
            </a:extLst>
          </p:cNvPr>
          <p:cNvSpPr txBox="1">
            <a:spLocks noGrp="1"/>
          </p:cNvSpPr>
          <p:nvPr>
            <p:ph type="title"/>
          </p:nvPr>
        </p:nvSpPr>
        <p:spPr>
          <a:xfrm>
            <a:off x="1376363" y="722313"/>
            <a:ext cx="3878262" cy="434975"/>
          </a:xfrm>
        </p:spPr>
        <p:txBody>
          <a:bodyPr/>
          <a:lstStyle/>
          <a:p>
            <a:pPr>
              <a:spcBef>
                <a:spcPct val="0"/>
              </a:spcBef>
              <a:spcAft>
                <a:spcPct val="0"/>
              </a:spcAft>
              <a:buSzTx/>
              <a:buFont typeface="Lora" charset="0"/>
              <a:buNone/>
            </a:pPr>
            <a:r>
              <a:rPr lang="en-CA" altLang="en-US" dirty="0">
                <a:ea typeface="MS PGothic" panose="020B0600070205080204" pitchFamily="34" charset="-128"/>
                <a:sym typeface="Lora" charset="0"/>
              </a:rPr>
              <a:t>Our vision</a:t>
            </a:r>
          </a:p>
        </p:txBody>
      </p:sp>
      <p:sp>
        <p:nvSpPr>
          <p:cNvPr id="15362" name="Text Placeholder 2">
            <a:extLst>
              <a:ext uri="{FF2B5EF4-FFF2-40B4-BE49-F238E27FC236}">
                <a16:creationId xmlns:a16="http://schemas.microsoft.com/office/drawing/2014/main" id="{246E5199-11C6-4FAE-A093-A1282B3E2E8D}"/>
              </a:ext>
            </a:extLst>
          </p:cNvPr>
          <p:cNvSpPr>
            <a:spLocks noGrp="1"/>
          </p:cNvSpPr>
          <p:nvPr>
            <p:ph type="body" idx="1"/>
          </p:nvPr>
        </p:nvSpPr>
        <p:spPr bwMode="auto">
          <a:xfrm>
            <a:off x="1601788" y="1382713"/>
            <a:ext cx="6810375" cy="3441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marL="342900" lvl="0" indent="-342900">
              <a:lnSpc>
                <a:spcPct val="115000"/>
              </a:lnSpc>
              <a:spcBef>
                <a:spcPts val="1200"/>
              </a:spcBef>
              <a:spcAft>
                <a:spcPts val="1200"/>
              </a:spcAft>
              <a:buFont typeface="+mj-lt"/>
              <a:buAutoNum type="arabicParenR"/>
            </a:pPr>
            <a:r>
              <a:rPr lang="en-CA" sz="1800" dirty="0">
                <a:effectLst/>
                <a:latin typeface="Arial" panose="020B0604020202020204" pitchFamily="34" charset="0"/>
                <a:ea typeface="Arial" panose="020B0604020202020204" pitchFamily="34" charset="0"/>
              </a:rPr>
              <a:t>support the identified civil society and community representatives in ACT-A and </a:t>
            </a:r>
          </a:p>
          <a:p>
            <a:pPr marL="342900" lvl="0" indent="-342900">
              <a:lnSpc>
                <a:spcPct val="115000"/>
              </a:lnSpc>
              <a:spcBef>
                <a:spcPts val="1200"/>
              </a:spcBef>
              <a:spcAft>
                <a:spcPts val="1200"/>
              </a:spcAft>
              <a:buFont typeface="+mj-lt"/>
              <a:buAutoNum type="arabicParenR"/>
            </a:pPr>
            <a:r>
              <a:rPr lang="en-CA" sz="1800" dirty="0">
                <a:effectLst/>
                <a:latin typeface="Arial" panose="020B0604020202020204" pitchFamily="34" charset="0"/>
                <a:ea typeface="Arial" panose="020B0604020202020204" pitchFamily="34" charset="0"/>
              </a:rPr>
              <a:t>provide a platform for engagement with those representatives and broader, global collaboration in bringing the expertise in civil society and communities to representatives in ACT-A and provide a space for information sharing, consultation and cohesive action and advocacy. </a:t>
            </a:r>
          </a:p>
          <a:p>
            <a:pPr marL="76200" indent="0">
              <a:spcAft>
                <a:spcPct val="0"/>
              </a:spcAft>
              <a:buSzTx/>
              <a:buNone/>
            </a:pPr>
            <a:endParaRPr lang="en-CA" altLang="en-US" dirty="0">
              <a:ea typeface="MS PGothic" panose="020B0600070205080204" pitchFamily="34" charset="-128"/>
              <a:sym typeface="Quattrocento Sans" charset="0"/>
            </a:endParaRPr>
          </a:p>
          <a:p>
            <a:pPr>
              <a:spcAft>
                <a:spcPct val="0"/>
              </a:spcAft>
              <a:buSzTx/>
              <a:buFont typeface="Quattrocento Sans" charset="0"/>
              <a:buChar char="◉"/>
            </a:pPr>
            <a:endParaRPr lang="en-CA" altLang="en-US" dirty="0">
              <a:ea typeface="MS PGothic" panose="020B0600070205080204" pitchFamily="34" charset="-128"/>
              <a:sym typeface="Quattrocento Sans" charset="0"/>
            </a:endParaRPr>
          </a:p>
          <a:p>
            <a:pPr>
              <a:spcAft>
                <a:spcPct val="0"/>
              </a:spcAft>
              <a:buSzTx/>
              <a:buFont typeface="Quattrocento Sans" charset="0"/>
              <a:buChar char="◉"/>
            </a:pPr>
            <a:endParaRPr lang="en-CA" altLang="en-US" dirty="0">
              <a:ea typeface="MS PGothic" panose="020B0600070205080204" pitchFamily="34" charset="-128"/>
              <a:sym typeface="Quattrocento Sans" charset="0"/>
            </a:endParaRPr>
          </a:p>
        </p:txBody>
      </p:sp>
      <p:sp>
        <p:nvSpPr>
          <p:cNvPr id="15363" name="Slide Number Placeholder 3">
            <a:extLst>
              <a:ext uri="{FF2B5EF4-FFF2-40B4-BE49-F238E27FC236}">
                <a16:creationId xmlns:a16="http://schemas.microsoft.com/office/drawing/2014/main" id="{7CF66B37-94E4-47D4-ADBD-250F0FAB5B4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fld id="{664D99CC-9AA4-497B-B91B-7AC203C8D42E}" type="slidenum">
              <a:rPr lang="uk-UA" altLang="en-US" sz="1000">
                <a:solidFill>
                  <a:srgbClr val="1D1D1B"/>
                </a:solidFill>
                <a:latin typeface="Calibri" panose="020F0502020204030204" pitchFamily="34" charset="0"/>
                <a:sym typeface="Lora" charset="0"/>
              </a:rPr>
              <a:pPr eaLnBrk="1" hangingPunct="1"/>
              <a:t>3</a:t>
            </a:fld>
            <a:endParaRPr lang="uk-UA" altLang="en-US" sz="1000">
              <a:solidFill>
                <a:srgbClr val="1D1D1B"/>
              </a:solidFill>
              <a:latin typeface="Calibri" panose="020F0502020204030204" pitchFamily="34" charset="0"/>
              <a:sym typeface="Lora" charset="0"/>
            </a:endParaRPr>
          </a:p>
        </p:txBody>
      </p:sp>
      <p:pic>
        <p:nvPicPr>
          <p:cNvPr id="2" name="Picture 2" descr="WACI Health | AHBN">
            <a:extLst>
              <a:ext uri="{FF2B5EF4-FFF2-40B4-BE49-F238E27FC236}">
                <a16:creationId xmlns:a16="http://schemas.microsoft.com/office/drawing/2014/main" id="{512F679C-FE94-40D8-9D05-CB24C42316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99" y="4082046"/>
            <a:ext cx="1903413" cy="9517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3ABA332D-CB55-497E-A401-9F7178CB19C1}"/>
              </a:ext>
            </a:extLst>
          </p:cNvPr>
          <p:cNvSpPr txBox="1">
            <a:spLocks noGrp="1"/>
          </p:cNvSpPr>
          <p:nvPr>
            <p:ph type="title"/>
          </p:nvPr>
        </p:nvSpPr>
        <p:spPr>
          <a:xfrm>
            <a:off x="1376363" y="722313"/>
            <a:ext cx="3878262" cy="434975"/>
          </a:xfrm>
        </p:spPr>
        <p:txBody>
          <a:bodyPr/>
          <a:lstStyle/>
          <a:p>
            <a:pPr>
              <a:spcBef>
                <a:spcPct val="0"/>
              </a:spcBef>
              <a:spcAft>
                <a:spcPct val="0"/>
              </a:spcAft>
              <a:buSzTx/>
              <a:buFont typeface="Lora" charset="0"/>
              <a:buNone/>
            </a:pPr>
            <a:r>
              <a:rPr lang="en-CA" altLang="en-US" dirty="0">
                <a:ea typeface="MS PGothic" panose="020B0600070205080204" pitchFamily="34" charset="-128"/>
                <a:sym typeface="Lora" charset="0"/>
              </a:rPr>
              <a:t>What is the Access to COVID19 Tools Accelerator (ACT-A)?</a:t>
            </a:r>
          </a:p>
        </p:txBody>
      </p:sp>
      <p:sp>
        <p:nvSpPr>
          <p:cNvPr id="16386" name="Text Placeholder 2">
            <a:extLst>
              <a:ext uri="{FF2B5EF4-FFF2-40B4-BE49-F238E27FC236}">
                <a16:creationId xmlns:a16="http://schemas.microsoft.com/office/drawing/2014/main" id="{5C8D97ED-907C-48C8-8461-52533FA6E937}"/>
              </a:ext>
            </a:extLst>
          </p:cNvPr>
          <p:cNvSpPr>
            <a:spLocks noGrp="1"/>
          </p:cNvSpPr>
          <p:nvPr>
            <p:ph type="body" idx="1"/>
          </p:nvPr>
        </p:nvSpPr>
        <p:spPr bwMode="auto">
          <a:xfrm>
            <a:off x="1601789" y="1600200"/>
            <a:ext cx="4107978" cy="3224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marL="76200" indent="0">
              <a:spcAft>
                <a:spcPct val="0"/>
              </a:spcAft>
              <a:buSzTx/>
              <a:buNone/>
            </a:pPr>
            <a:r>
              <a:rPr lang="en-CA" altLang="en-US" dirty="0">
                <a:ea typeface="MS PGothic" panose="020B0600070205080204" pitchFamily="34" charset="-128"/>
                <a:sym typeface="Quattrocento Sans" charset="0"/>
              </a:rPr>
              <a:t>Launched in May 2020, it is envisioned as a time-limited partnership of a number of global health actors, private sector partners and other stakeholders</a:t>
            </a:r>
          </a:p>
        </p:txBody>
      </p:sp>
      <p:sp>
        <p:nvSpPr>
          <p:cNvPr id="16387" name="Slide Number Placeholder 3">
            <a:extLst>
              <a:ext uri="{FF2B5EF4-FFF2-40B4-BE49-F238E27FC236}">
                <a16:creationId xmlns:a16="http://schemas.microsoft.com/office/drawing/2014/main" id="{18D1DF5E-8A35-4243-827F-9BF61301F040}"/>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fld id="{9FD8271F-0A93-4177-A8CD-233D25D06655}" type="slidenum">
              <a:rPr lang="uk-UA" altLang="en-US" sz="1000">
                <a:solidFill>
                  <a:srgbClr val="1D1D1B"/>
                </a:solidFill>
                <a:latin typeface="Calibri" panose="020F0502020204030204" pitchFamily="34" charset="0"/>
                <a:sym typeface="Lora" charset="0"/>
              </a:rPr>
              <a:pPr eaLnBrk="1" hangingPunct="1"/>
              <a:t>4</a:t>
            </a:fld>
            <a:endParaRPr lang="uk-UA" altLang="en-US" sz="1000">
              <a:solidFill>
                <a:srgbClr val="1D1D1B"/>
              </a:solidFill>
              <a:latin typeface="Calibri" panose="020F0502020204030204" pitchFamily="34" charset="0"/>
              <a:sym typeface="Lora" charset="0"/>
            </a:endParaRPr>
          </a:p>
        </p:txBody>
      </p:sp>
      <p:pic>
        <p:nvPicPr>
          <p:cNvPr id="3" name="Picture 2" descr="A screenshot of a cell phone&#10;&#10;Description automatically generated">
            <a:extLst>
              <a:ext uri="{FF2B5EF4-FFF2-40B4-BE49-F238E27FC236}">
                <a16:creationId xmlns:a16="http://schemas.microsoft.com/office/drawing/2014/main" id="{9C27471D-66A4-448C-9005-CB186ED6AA64}"/>
              </a:ext>
            </a:extLst>
          </p:cNvPr>
          <p:cNvPicPr>
            <a:picLocks noChangeAspect="1"/>
          </p:cNvPicPr>
          <p:nvPr/>
        </p:nvPicPr>
        <p:blipFill>
          <a:blip r:embed="rId3"/>
          <a:stretch>
            <a:fillRect/>
          </a:stretch>
        </p:blipFill>
        <p:spPr>
          <a:xfrm>
            <a:off x="5609241" y="123483"/>
            <a:ext cx="3381847" cy="4896533"/>
          </a:xfrm>
          <a:prstGeom prst="rect">
            <a:avLst/>
          </a:prstGeom>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F8BB4C-CF97-44EC-B926-FF764A746134}"/>
              </a:ext>
            </a:extLst>
          </p:cNvPr>
          <p:cNvSpPr>
            <a:spLocks noGrp="1"/>
          </p:cNvSpPr>
          <p:nvPr>
            <p:ph type="sldNum" idx="10"/>
          </p:nvPr>
        </p:nvSpPr>
        <p:spPr/>
        <p:txBody>
          <a:bodyPr/>
          <a:lstStyle/>
          <a:p>
            <a:fld id="{46493580-9715-4250-AD8A-B4A494DDFC8C}" type="slidenum">
              <a:rPr lang="en-CA" altLang="en-US" smtClean="0"/>
              <a:pPr/>
              <a:t>5</a:t>
            </a:fld>
            <a:endParaRPr lang="en-CA" altLang="en-US"/>
          </a:p>
        </p:txBody>
      </p:sp>
      <p:pic>
        <p:nvPicPr>
          <p:cNvPr id="1026" name="Picture 3" descr="A screenshot of a cell phone&#10;&#10;Description automatically generated">
            <a:extLst>
              <a:ext uri="{FF2B5EF4-FFF2-40B4-BE49-F238E27FC236}">
                <a16:creationId xmlns:a16="http://schemas.microsoft.com/office/drawing/2014/main" id="{F30D2646-3088-4B24-B5DB-B6FAF2C72C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120" y="257175"/>
            <a:ext cx="7631306"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9356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4557B48C-2B67-4113-8EE1-6FC25DC52F0D}"/>
              </a:ext>
            </a:extLst>
          </p:cNvPr>
          <p:cNvSpPr txBox="1">
            <a:spLocks noGrp="1"/>
          </p:cNvSpPr>
          <p:nvPr>
            <p:ph type="title"/>
          </p:nvPr>
        </p:nvSpPr>
        <p:spPr>
          <a:xfrm>
            <a:off x="1376363" y="722313"/>
            <a:ext cx="3878262" cy="434975"/>
          </a:xfrm>
        </p:spPr>
        <p:txBody>
          <a:bodyPr/>
          <a:lstStyle/>
          <a:p>
            <a:pPr>
              <a:spcBef>
                <a:spcPct val="0"/>
              </a:spcBef>
              <a:spcAft>
                <a:spcPct val="0"/>
              </a:spcAft>
              <a:buSzTx/>
              <a:buFont typeface="Lora" charset="0"/>
              <a:buNone/>
            </a:pPr>
            <a:r>
              <a:rPr lang="en-CA" altLang="en-US" dirty="0">
                <a:ea typeface="MS PGothic" panose="020B0600070205080204" pitchFamily="34" charset="-128"/>
                <a:sym typeface="Lora" charset="0"/>
              </a:rPr>
              <a:t>Platform: Work to date</a:t>
            </a:r>
          </a:p>
        </p:txBody>
      </p:sp>
      <p:sp>
        <p:nvSpPr>
          <p:cNvPr id="17410" name="Text Placeholder 2">
            <a:extLst>
              <a:ext uri="{FF2B5EF4-FFF2-40B4-BE49-F238E27FC236}">
                <a16:creationId xmlns:a16="http://schemas.microsoft.com/office/drawing/2014/main" id="{49A5F6F3-737F-4D5F-8095-F581EBDFBF0D}"/>
              </a:ext>
            </a:extLst>
          </p:cNvPr>
          <p:cNvSpPr>
            <a:spLocks noGrp="1"/>
          </p:cNvSpPr>
          <p:nvPr>
            <p:ph type="body" idx="1"/>
          </p:nvPr>
        </p:nvSpPr>
        <p:spPr bwMode="auto">
          <a:xfrm>
            <a:off x="1601788" y="1382713"/>
            <a:ext cx="6810375" cy="3441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a:spcAft>
                <a:spcPct val="0"/>
              </a:spcAft>
              <a:buSzTx/>
              <a:buFont typeface="Quattrocento Sans" charset="0"/>
              <a:buChar char="◉"/>
            </a:pPr>
            <a:endParaRPr lang="en-CA" altLang="en-US" dirty="0">
              <a:ea typeface="MS PGothic" panose="020B0600070205080204" pitchFamily="34" charset="-128"/>
              <a:sym typeface="Quattrocento Sans" charset="0"/>
            </a:endParaRPr>
          </a:p>
          <a:p>
            <a:pPr>
              <a:lnSpc>
                <a:spcPct val="120000"/>
              </a:lnSpc>
              <a:spcAft>
                <a:spcPct val="0"/>
              </a:spcAft>
              <a:buSzTx/>
              <a:buFont typeface="Quattrocento Sans" charset="0"/>
              <a:buChar char="◉"/>
            </a:pPr>
            <a:r>
              <a:rPr lang="en-CA" altLang="en-US" sz="1200" dirty="0">
                <a:ea typeface="MS PGothic" panose="020B0600070205080204" pitchFamily="34" charset="-128"/>
                <a:sym typeface="Quattrocento Sans" charset="0"/>
              </a:rPr>
              <a:t>June 4</a:t>
            </a:r>
            <a:r>
              <a:rPr lang="en-CA" altLang="en-US" sz="1200" baseline="30000" dirty="0">
                <a:ea typeface="MS PGothic" panose="020B0600070205080204" pitchFamily="34" charset="-128"/>
                <a:sym typeface="Quattrocento Sans" charset="0"/>
              </a:rPr>
              <a:t>th</a:t>
            </a:r>
            <a:r>
              <a:rPr lang="en-CA" altLang="en-US" sz="1200" dirty="0">
                <a:ea typeface="MS PGothic" panose="020B0600070205080204" pitchFamily="34" charset="-128"/>
                <a:sym typeface="Quattrocento Sans" charset="0"/>
              </a:rPr>
              <a:t> – CS/Communities representatives from many of the global health agencies involved in ACT-A, sent a joint letter demanding access for CS/Community reps in each and every part of the ACT-A</a:t>
            </a:r>
          </a:p>
          <a:p>
            <a:pPr lvl="1">
              <a:lnSpc>
                <a:spcPct val="120000"/>
              </a:lnSpc>
              <a:spcAft>
                <a:spcPct val="0"/>
              </a:spcAft>
              <a:buSzTx/>
              <a:buFont typeface="Quattrocento Sans" charset="0"/>
              <a:buChar char="◉"/>
            </a:pPr>
            <a:r>
              <a:rPr lang="en-CA" altLang="en-US" sz="800" dirty="0">
                <a:ea typeface="MS PGothic" panose="020B0600070205080204" pitchFamily="34" charset="-128"/>
                <a:sym typeface="Quattrocento Sans" charset="0"/>
              </a:rPr>
              <a:t>Response received on July 8</a:t>
            </a:r>
            <a:r>
              <a:rPr lang="en-CA" altLang="en-US" sz="800" baseline="30000" dirty="0">
                <a:ea typeface="MS PGothic" panose="020B0600070205080204" pitchFamily="34" charset="-128"/>
                <a:sym typeface="Quattrocento Sans" charset="0"/>
              </a:rPr>
              <a:t>th</a:t>
            </a:r>
            <a:r>
              <a:rPr lang="en-CA" altLang="en-US" sz="800" dirty="0">
                <a:ea typeface="MS PGothic" panose="020B0600070205080204" pitchFamily="34" charset="-128"/>
                <a:sym typeface="Quattrocento Sans" charset="0"/>
              </a:rPr>
              <a:t> – confirmed intention to include CS/Communities but was vague </a:t>
            </a:r>
          </a:p>
          <a:p>
            <a:pPr lvl="1">
              <a:lnSpc>
                <a:spcPct val="120000"/>
              </a:lnSpc>
              <a:spcAft>
                <a:spcPct val="0"/>
              </a:spcAft>
              <a:buSzTx/>
              <a:buFont typeface="Quattrocento Sans" charset="0"/>
              <a:buChar char="◉"/>
            </a:pPr>
            <a:r>
              <a:rPr lang="en-CA" sz="800" dirty="0">
                <a:hlinkClick r:id="rId3"/>
              </a:rPr>
              <a:t>https://www.globalfundadvocatesnetwork.org/tools-for-advocacy/covid-19-resources/act-accelerator-act-a/</a:t>
            </a:r>
            <a:r>
              <a:rPr lang="en-CA" sz="800" dirty="0">
                <a:ea typeface="MS PGothic" panose="020B0600070205080204" pitchFamily="34" charset="-128"/>
                <a:sym typeface="Quattrocento Sans" charset="0"/>
              </a:rPr>
              <a:t>  (to be transferred to new website soon)</a:t>
            </a:r>
            <a:endParaRPr lang="en-CA" altLang="en-US" sz="800" dirty="0">
              <a:ea typeface="MS PGothic" panose="020B0600070205080204" pitchFamily="34" charset="-128"/>
              <a:sym typeface="Quattrocento Sans" charset="0"/>
            </a:endParaRPr>
          </a:p>
          <a:p>
            <a:pPr>
              <a:lnSpc>
                <a:spcPct val="120000"/>
              </a:lnSpc>
              <a:spcAft>
                <a:spcPct val="0"/>
              </a:spcAft>
              <a:buSzTx/>
              <a:buFont typeface="Quattrocento Sans" charset="0"/>
              <a:buChar char="◉"/>
            </a:pPr>
            <a:r>
              <a:rPr lang="en-CA" altLang="en-US" sz="1200" dirty="0">
                <a:ea typeface="MS PGothic" panose="020B0600070205080204" pitchFamily="34" charset="-128"/>
                <a:sym typeface="Quattrocento Sans" charset="0"/>
              </a:rPr>
              <a:t>Vaccines – solidarity sign-on with “business case” for CS/community involvement sent with 175 organizational and individual signatories to all members of the Gavi Board before their July 30</a:t>
            </a:r>
            <a:r>
              <a:rPr lang="en-CA" altLang="en-US" sz="1200" baseline="30000" dirty="0">
                <a:ea typeface="MS PGothic" panose="020B0600070205080204" pitchFamily="34" charset="-128"/>
                <a:sym typeface="Quattrocento Sans" charset="0"/>
              </a:rPr>
              <a:t>th</a:t>
            </a:r>
            <a:r>
              <a:rPr lang="en-CA" altLang="en-US" sz="1200" dirty="0">
                <a:ea typeface="MS PGothic" panose="020B0600070205080204" pitchFamily="34" charset="-128"/>
                <a:sym typeface="Quattrocento Sans" charset="0"/>
              </a:rPr>
              <a:t> meeting</a:t>
            </a:r>
          </a:p>
          <a:p>
            <a:pPr>
              <a:lnSpc>
                <a:spcPct val="120000"/>
              </a:lnSpc>
              <a:spcAft>
                <a:spcPct val="0"/>
              </a:spcAft>
              <a:buSzTx/>
              <a:buFont typeface="Quattrocento Sans" charset="0"/>
              <a:buChar char="◉"/>
            </a:pPr>
            <a:r>
              <a:rPr lang="en-CA" altLang="en-US" sz="1200" dirty="0">
                <a:ea typeface="MS PGothic" panose="020B0600070205080204" pitchFamily="34" charset="-128"/>
                <a:sym typeface="Quattrocento Sans" charset="0"/>
              </a:rPr>
              <a:t>Covid19advocacy.org </a:t>
            </a:r>
          </a:p>
          <a:p>
            <a:pPr marL="76200" indent="0">
              <a:spcAft>
                <a:spcPct val="0"/>
              </a:spcAft>
              <a:buSzTx/>
              <a:buNone/>
            </a:pPr>
            <a:endParaRPr lang="en-CA" altLang="en-US" dirty="0">
              <a:ea typeface="MS PGothic" panose="020B0600070205080204" pitchFamily="34" charset="-128"/>
              <a:sym typeface="Quattrocento Sans" charset="0"/>
            </a:endParaRPr>
          </a:p>
          <a:p>
            <a:pPr>
              <a:spcAft>
                <a:spcPct val="0"/>
              </a:spcAft>
              <a:buSzTx/>
              <a:buFont typeface="Quattrocento Sans" charset="0"/>
              <a:buChar char="◉"/>
            </a:pPr>
            <a:endParaRPr lang="en-CA" altLang="en-US" dirty="0">
              <a:ea typeface="MS PGothic" panose="020B0600070205080204" pitchFamily="34" charset="-128"/>
              <a:sym typeface="Quattrocento Sans" charset="0"/>
            </a:endParaRPr>
          </a:p>
          <a:p>
            <a:pPr>
              <a:spcAft>
                <a:spcPct val="0"/>
              </a:spcAft>
              <a:buSzTx/>
              <a:buFont typeface="Quattrocento Sans" charset="0"/>
              <a:buChar char="◉"/>
            </a:pPr>
            <a:endParaRPr lang="en-CA" altLang="en-US" dirty="0">
              <a:ea typeface="MS PGothic" panose="020B0600070205080204" pitchFamily="34" charset="-128"/>
              <a:sym typeface="Quattrocento Sans" charset="0"/>
            </a:endParaRPr>
          </a:p>
        </p:txBody>
      </p:sp>
      <p:sp>
        <p:nvSpPr>
          <p:cNvPr id="17411" name="Slide Number Placeholder 3">
            <a:extLst>
              <a:ext uri="{FF2B5EF4-FFF2-40B4-BE49-F238E27FC236}">
                <a16:creationId xmlns:a16="http://schemas.microsoft.com/office/drawing/2014/main" id="{34E62451-7F59-40EF-90B9-B56BFBAFABB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fld id="{39C76CD7-01A5-4701-B858-EED7BCE4DFB8}" type="slidenum">
              <a:rPr lang="uk-UA" altLang="en-US" sz="1000">
                <a:solidFill>
                  <a:srgbClr val="1D1D1B"/>
                </a:solidFill>
                <a:latin typeface="Calibri" panose="020F0502020204030204" pitchFamily="34" charset="0"/>
                <a:sym typeface="Lora" charset="0"/>
              </a:rPr>
              <a:pPr eaLnBrk="1" hangingPunct="1"/>
              <a:t>6</a:t>
            </a:fld>
            <a:endParaRPr lang="uk-UA" altLang="en-US" sz="1000">
              <a:solidFill>
                <a:srgbClr val="1D1D1B"/>
              </a:solidFill>
              <a:latin typeface="Calibri" panose="020F0502020204030204" pitchFamily="34" charset="0"/>
              <a:sym typeface="Lora" charset="0"/>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D7035-0D72-4B16-9B37-C02D09D635B6}"/>
              </a:ext>
            </a:extLst>
          </p:cNvPr>
          <p:cNvSpPr>
            <a:spLocks noGrp="1"/>
          </p:cNvSpPr>
          <p:nvPr>
            <p:ph type="title"/>
          </p:nvPr>
        </p:nvSpPr>
        <p:spPr/>
        <p:txBody>
          <a:bodyPr/>
          <a:lstStyle/>
          <a:p>
            <a:r>
              <a:rPr lang="en-CA" dirty="0"/>
              <a:t>Vaccines</a:t>
            </a:r>
          </a:p>
        </p:txBody>
      </p:sp>
      <p:sp>
        <p:nvSpPr>
          <p:cNvPr id="3" name="Text Placeholder 2">
            <a:extLst>
              <a:ext uri="{FF2B5EF4-FFF2-40B4-BE49-F238E27FC236}">
                <a16:creationId xmlns:a16="http://schemas.microsoft.com/office/drawing/2014/main" id="{E2C81D65-DF32-4F13-9B28-6BB7D1FBAFF9}"/>
              </a:ext>
            </a:extLst>
          </p:cNvPr>
          <p:cNvSpPr>
            <a:spLocks noGrp="1"/>
          </p:cNvSpPr>
          <p:nvPr>
            <p:ph type="body" idx="1"/>
          </p:nvPr>
        </p:nvSpPr>
        <p:spPr>
          <a:xfrm>
            <a:off x="1375800" y="1308815"/>
            <a:ext cx="6809700" cy="3442379"/>
          </a:xfrm>
        </p:spPr>
        <p:txBody>
          <a:bodyPr/>
          <a:lstStyle/>
          <a:p>
            <a:pPr marL="0" lvl="0" indent="0">
              <a:spcAft>
                <a:spcPts val="0"/>
              </a:spcAft>
              <a:buSzPts val="1000"/>
              <a:buNone/>
              <a:tabLst>
                <a:tab pos="457200" algn="l"/>
              </a:tabLst>
            </a:pPr>
            <a:r>
              <a:rPr lang="en-CA" sz="1400" dirty="0">
                <a:solidFill>
                  <a:srgbClr val="000000"/>
                </a:solidFill>
                <a:effectLst/>
                <a:latin typeface="Calibri" panose="020F0502020204030204" pitchFamily="34" charset="0"/>
                <a:ea typeface="Times New Roman" panose="02020603050405020304" pitchFamily="18" charset="0"/>
              </a:rPr>
              <a:t>Board meeting held on July 30</a:t>
            </a:r>
            <a:r>
              <a:rPr lang="en-CA" sz="1400" baseline="30000" dirty="0">
                <a:solidFill>
                  <a:srgbClr val="000000"/>
                </a:solidFill>
                <a:effectLst/>
                <a:latin typeface="Calibri" panose="020F0502020204030204" pitchFamily="34" charset="0"/>
                <a:ea typeface="Times New Roman" panose="02020603050405020304" pitchFamily="18" charset="0"/>
              </a:rPr>
              <a:t>th</a:t>
            </a:r>
            <a:r>
              <a:rPr lang="en-CA" sz="1400" dirty="0">
                <a:solidFill>
                  <a:srgbClr val="000000"/>
                </a:solidFill>
                <a:effectLst/>
                <a:latin typeface="Calibri" panose="020F0502020204030204" pitchFamily="34" charset="0"/>
                <a:ea typeface="Times New Roman" panose="02020603050405020304" pitchFamily="18" charset="0"/>
              </a:rPr>
              <a:t>, where support for CS/Community engagement was found by many around the table, key questions we look </a:t>
            </a:r>
            <a:r>
              <a:rPr lang="en-CA" sz="1400" dirty="0" err="1">
                <a:solidFill>
                  <a:srgbClr val="000000"/>
                </a:solidFill>
                <a:effectLst/>
                <a:latin typeface="Calibri" panose="020F0502020204030204" pitchFamily="34" charset="0"/>
                <a:ea typeface="Times New Roman" panose="02020603050405020304" pitchFamily="18" charset="0"/>
              </a:rPr>
              <a:t>fwd</a:t>
            </a:r>
            <a:r>
              <a:rPr lang="en-CA" sz="1400" dirty="0">
                <a:solidFill>
                  <a:srgbClr val="000000"/>
                </a:solidFill>
                <a:effectLst/>
                <a:latin typeface="Calibri" panose="020F0502020204030204" pitchFamily="34" charset="0"/>
                <a:ea typeface="Times New Roman" panose="02020603050405020304" pitchFamily="18" charset="0"/>
              </a:rPr>
              <a:t> to more clarification on in the coming days/weeks:</a:t>
            </a:r>
          </a:p>
          <a:p>
            <a:pPr marL="342900" lvl="0" indent="-342900">
              <a:spcAft>
                <a:spcPts val="0"/>
              </a:spcAft>
              <a:buSzPts val="1000"/>
              <a:buFont typeface="Symbol" panose="05050102010706020507" pitchFamily="18" charset="2"/>
              <a:buChar char=""/>
              <a:tabLst>
                <a:tab pos="457200" algn="l"/>
              </a:tabLst>
            </a:pPr>
            <a:r>
              <a:rPr lang="en-CA" sz="1400" dirty="0">
                <a:solidFill>
                  <a:srgbClr val="000000"/>
                </a:solidFill>
                <a:effectLst/>
                <a:latin typeface="Calibri" panose="020F0502020204030204" pitchFamily="34" charset="0"/>
                <a:ea typeface="Times New Roman" panose="02020603050405020304" pitchFamily="18" charset="0"/>
              </a:rPr>
              <a:t>where there are </a:t>
            </a:r>
            <a:r>
              <a:rPr lang="en-CA" sz="1400" b="1" dirty="0">
                <a:solidFill>
                  <a:srgbClr val="000000"/>
                </a:solidFill>
                <a:effectLst/>
                <a:latin typeface="Calibri" panose="020F0502020204030204" pitchFamily="34" charset="0"/>
                <a:ea typeface="Times New Roman" panose="02020603050405020304" pitchFamily="18" charset="0"/>
              </a:rPr>
              <a:t>now</a:t>
            </a:r>
            <a:r>
              <a:rPr lang="en-CA" sz="1400" dirty="0">
                <a:solidFill>
                  <a:srgbClr val="000000"/>
                </a:solidFill>
                <a:effectLst/>
                <a:latin typeface="Calibri" panose="020F0502020204030204" pitchFamily="34" charset="0"/>
                <a:ea typeface="Times New Roman" panose="02020603050405020304" pitchFamily="18" charset="0"/>
              </a:rPr>
              <a:t> CS representatives in the Vaccine Pillar and who they are? </a:t>
            </a:r>
            <a:endParaRPr lang="en-CA" sz="1400" dirty="0">
              <a:solidFill>
                <a:srgbClr val="000000"/>
              </a:solidFill>
              <a:effectLst/>
              <a:latin typeface="Calibri" panose="020F0502020204030204" pitchFamily="34" charset="0"/>
              <a:ea typeface="Calibri" panose="020F0502020204030204" pitchFamily="34" charset="0"/>
            </a:endParaRPr>
          </a:p>
          <a:p>
            <a:pPr marL="342900" lvl="0" indent="-342900">
              <a:spcAft>
                <a:spcPts val="0"/>
              </a:spcAft>
              <a:buSzPts val="1000"/>
              <a:buFont typeface="Symbol" panose="05050102010706020507" pitchFamily="18" charset="2"/>
              <a:buChar char=""/>
              <a:tabLst>
                <a:tab pos="457200" algn="l"/>
              </a:tabLst>
            </a:pPr>
            <a:r>
              <a:rPr lang="en-CA" sz="1400" dirty="0">
                <a:solidFill>
                  <a:srgbClr val="000000"/>
                </a:solidFill>
                <a:effectLst/>
                <a:latin typeface="Calibri" panose="020F0502020204030204" pitchFamily="34" charset="0"/>
                <a:ea typeface="Times New Roman" panose="02020603050405020304" pitchFamily="18" charset="0"/>
              </a:rPr>
              <a:t>Did the Board “mandate” full representation of civil society based on the requests or what battles/gaps are there still to advocate for in relation to CS representation?</a:t>
            </a:r>
            <a:endParaRPr lang="en-CA" sz="1400" dirty="0">
              <a:solidFill>
                <a:srgbClr val="000000"/>
              </a:solidFill>
              <a:effectLst/>
              <a:latin typeface="Calibri" panose="020F0502020204030204" pitchFamily="34" charset="0"/>
              <a:ea typeface="Calibri" panose="020F0502020204030204" pitchFamily="34" charset="0"/>
            </a:endParaRPr>
          </a:p>
          <a:p>
            <a:pPr marL="342900" lvl="0" indent="-342900">
              <a:spcAft>
                <a:spcPts val="0"/>
              </a:spcAft>
              <a:buSzPts val="1000"/>
              <a:buFont typeface="Symbol" panose="05050102010706020507" pitchFamily="18" charset="2"/>
              <a:buChar char=""/>
              <a:tabLst>
                <a:tab pos="457200" algn="l"/>
              </a:tabLst>
            </a:pPr>
            <a:r>
              <a:rPr lang="en-CA" sz="1400" dirty="0">
                <a:solidFill>
                  <a:srgbClr val="000000"/>
                </a:solidFill>
                <a:effectLst/>
                <a:latin typeface="Calibri" panose="020F0502020204030204" pitchFamily="34" charset="0"/>
                <a:ea typeface="Times New Roman" panose="02020603050405020304" pitchFamily="18" charset="0"/>
              </a:rPr>
              <a:t>A Terms of Reference for the governance structures will be presented in September – understanding opportunities to shape and influence it in the interim period</a:t>
            </a:r>
          </a:p>
          <a:p>
            <a:pPr marL="342900" lvl="0" indent="-342900">
              <a:spcAft>
                <a:spcPts val="0"/>
              </a:spcAft>
              <a:buSzPts val="1000"/>
              <a:buFont typeface="Symbol" panose="05050102010706020507" pitchFamily="18" charset="2"/>
              <a:buChar char=""/>
              <a:tabLst>
                <a:tab pos="457200" algn="l"/>
              </a:tabLst>
            </a:pPr>
            <a:r>
              <a:rPr lang="en-CA" sz="1400" dirty="0">
                <a:latin typeface="Calibri" panose="020F0502020204030204" pitchFamily="34" charset="0"/>
                <a:ea typeface="Times New Roman" panose="02020603050405020304" pitchFamily="18" charset="0"/>
              </a:rPr>
              <a:t>Key allies – who can we as CS/Communities count on among ACT-A lead agencies and others to support the work in this pillar</a:t>
            </a:r>
            <a:endParaRPr lang="en-CA" sz="1800" dirty="0"/>
          </a:p>
        </p:txBody>
      </p:sp>
      <p:sp>
        <p:nvSpPr>
          <p:cNvPr id="4" name="Slide Number Placeholder 3">
            <a:extLst>
              <a:ext uri="{FF2B5EF4-FFF2-40B4-BE49-F238E27FC236}">
                <a16:creationId xmlns:a16="http://schemas.microsoft.com/office/drawing/2014/main" id="{90C7A3E1-7C23-4048-A179-8FFE9DA5F568}"/>
              </a:ext>
            </a:extLst>
          </p:cNvPr>
          <p:cNvSpPr>
            <a:spLocks noGrp="1"/>
          </p:cNvSpPr>
          <p:nvPr>
            <p:ph type="sldNum" idx="10"/>
          </p:nvPr>
        </p:nvSpPr>
        <p:spPr/>
        <p:txBody>
          <a:bodyPr/>
          <a:lstStyle/>
          <a:p>
            <a:fld id="{36CD2A11-2034-4E39-BC56-6419183EF92A}" type="slidenum">
              <a:rPr lang="en-CA" altLang="en-US" smtClean="0"/>
              <a:pPr/>
              <a:t>7</a:t>
            </a:fld>
            <a:endParaRPr lang="en-CA" altLang="en-US"/>
          </a:p>
        </p:txBody>
      </p:sp>
    </p:spTree>
    <p:extLst>
      <p:ext uri="{BB962C8B-B14F-4D97-AF65-F5344CB8AC3E}">
        <p14:creationId xmlns:p14="http://schemas.microsoft.com/office/powerpoint/2010/main" val="974895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FC8901-8C6E-47E6-98FD-E022CC5440AC}"/>
              </a:ext>
            </a:extLst>
          </p:cNvPr>
          <p:cNvSpPr>
            <a:spLocks noGrp="1"/>
          </p:cNvSpPr>
          <p:nvPr>
            <p:ph type="sldNum" idx="10"/>
          </p:nvPr>
        </p:nvSpPr>
        <p:spPr/>
        <p:txBody>
          <a:bodyPr/>
          <a:lstStyle/>
          <a:p>
            <a:fld id="{46493580-9715-4250-AD8A-B4A494DDFC8C}" type="slidenum">
              <a:rPr lang="en-CA" altLang="en-US" smtClean="0"/>
              <a:pPr/>
              <a:t>8</a:t>
            </a:fld>
            <a:endParaRPr lang="en-CA" altLang="en-US"/>
          </a:p>
        </p:txBody>
      </p:sp>
      <p:pic>
        <p:nvPicPr>
          <p:cNvPr id="4" name="Picture 3" descr="A screenshot of a cell phone&#10;&#10;Description automatically generated">
            <a:extLst>
              <a:ext uri="{FF2B5EF4-FFF2-40B4-BE49-F238E27FC236}">
                <a16:creationId xmlns:a16="http://schemas.microsoft.com/office/drawing/2014/main" id="{AC2FC2B8-1DE1-474C-A2FB-6E46D1FEBC75}"/>
              </a:ext>
            </a:extLst>
          </p:cNvPr>
          <p:cNvPicPr>
            <a:picLocks noChangeAspect="1"/>
          </p:cNvPicPr>
          <p:nvPr/>
        </p:nvPicPr>
        <p:blipFill>
          <a:blip r:embed="rId2"/>
          <a:stretch>
            <a:fillRect/>
          </a:stretch>
        </p:blipFill>
        <p:spPr>
          <a:xfrm>
            <a:off x="977153" y="420089"/>
            <a:ext cx="7324165" cy="4383807"/>
          </a:xfrm>
          <a:prstGeom prst="rect">
            <a:avLst/>
          </a:prstGeom>
        </p:spPr>
      </p:pic>
    </p:spTree>
    <p:extLst>
      <p:ext uri="{BB962C8B-B14F-4D97-AF65-F5344CB8AC3E}">
        <p14:creationId xmlns:p14="http://schemas.microsoft.com/office/powerpoint/2010/main" val="2246902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A8907E-C924-4A4D-B31D-6683E2F6F739}"/>
              </a:ext>
            </a:extLst>
          </p:cNvPr>
          <p:cNvSpPr>
            <a:spLocks noGrp="1"/>
          </p:cNvSpPr>
          <p:nvPr>
            <p:ph type="sldNum" idx="10"/>
          </p:nvPr>
        </p:nvSpPr>
        <p:spPr/>
        <p:txBody>
          <a:bodyPr/>
          <a:lstStyle/>
          <a:p>
            <a:fld id="{46493580-9715-4250-AD8A-B4A494DDFC8C}" type="slidenum">
              <a:rPr lang="en-CA" altLang="en-US" smtClean="0"/>
              <a:pPr/>
              <a:t>9</a:t>
            </a:fld>
            <a:endParaRPr lang="en-CA" altLang="en-US"/>
          </a:p>
        </p:txBody>
      </p:sp>
      <p:pic>
        <p:nvPicPr>
          <p:cNvPr id="4" name="Picture 3" descr="A screenshot of a cell phone&#10;&#10;Description automatically generated">
            <a:extLst>
              <a:ext uri="{FF2B5EF4-FFF2-40B4-BE49-F238E27FC236}">
                <a16:creationId xmlns:a16="http://schemas.microsoft.com/office/drawing/2014/main" id="{60D148C2-7309-44E9-A04E-19943FDD02F7}"/>
              </a:ext>
            </a:extLst>
          </p:cNvPr>
          <p:cNvPicPr>
            <a:picLocks noChangeAspect="1"/>
          </p:cNvPicPr>
          <p:nvPr/>
        </p:nvPicPr>
        <p:blipFill>
          <a:blip r:embed="rId2"/>
          <a:stretch>
            <a:fillRect/>
          </a:stretch>
        </p:blipFill>
        <p:spPr>
          <a:xfrm>
            <a:off x="1463285" y="222997"/>
            <a:ext cx="6674889" cy="4661274"/>
          </a:xfrm>
          <a:prstGeom prst="rect">
            <a:avLst/>
          </a:prstGeom>
        </p:spPr>
      </p:pic>
    </p:spTree>
    <p:extLst>
      <p:ext uri="{BB962C8B-B14F-4D97-AF65-F5344CB8AC3E}">
        <p14:creationId xmlns:p14="http://schemas.microsoft.com/office/powerpoint/2010/main" val="2695247176"/>
      </p:ext>
    </p:extLst>
  </p:cSld>
  <p:clrMapOvr>
    <a:masterClrMapping/>
  </p:clrMapOvr>
</p:sld>
</file>

<file path=ppt/theme/theme1.xml><?xml version="1.0" encoding="utf-8"?>
<a:theme xmlns:a="http://schemas.openxmlformats.org/drawingml/2006/main" name="ICSS PowerPoint Template">
  <a:themeElements>
    <a:clrScheme name="Custom 2">
      <a:dk1>
        <a:srgbClr val="236192"/>
      </a:dk1>
      <a:lt1>
        <a:srgbClr val="FFFFFF"/>
      </a:lt1>
      <a:dk2>
        <a:srgbClr val="44546A"/>
      </a:dk2>
      <a:lt2>
        <a:srgbClr val="E7E6E6"/>
      </a:lt2>
      <a:accent1>
        <a:srgbClr val="236192"/>
      </a:accent1>
      <a:accent2>
        <a:srgbClr val="ED7D31"/>
      </a:accent2>
      <a:accent3>
        <a:srgbClr val="A9A9A9"/>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CSS" id="{B16B1579-9F04-F843-AD59-9DB2D0F69581}" vid="{CB2FB1F6-86B6-4343-890A-8FC51D5DEF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190730 - ICSS PowerPoint Template</Template>
  <TotalTime>200</TotalTime>
  <Words>885</Words>
  <Application>Microsoft Office PowerPoint</Application>
  <PresentationFormat>On-screen Show (16:9)</PresentationFormat>
  <Paragraphs>61</Paragraphs>
  <Slides>12</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Lora</vt:lpstr>
      <vt:lpstr>Quattrocento Sans</vt:lpstr>
      <vt:lpstr>Symbol</vt:lpstr>
      <vt:lpstr>Times New Roman</vt:lpstr>
      <vt:lpstr>ICSS PowerPoint Template</vt:lpstr>
      <vt:lpstr>ACT-A – Community/CS Representatives Platform Call  August 6th 2020  </vt:lpstr>
      <vt:lpstr>Agenda for today’s call</vt:lpstr>
      <vt:lpstr>Our vision</vt:lpstr>
      <vt:lpstr>What is the Access to COVID19 Tools Accelerator (ACT-A)?</vt:lpstr>
      <vt:lpstr>PowerPoint Presentation</vt:lpstr>
      <vt:lpstr>Platform: Work to date</vt:lpstr>
      <vt:lpstr>Vaccines</vt:lpstr>
      <vt:lpstr>PowerPoint Presentation</vt:lpstr>
      <vt:lpstr>PowerPoint Presentation</vt:lpstr>
      <vt:lpstr>Diagnostics Update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ACT-A – Community/CS Representatives</dc:title>
  <dc:creator>Katy Kydd Wright</dc:creator>
  <cp:lastModifiedBy>Katy Kydd Wright</cp:lastModifiedBy>
  <cp:revision>8</cp:revision>
  <dcterms:created xsi:type="dcterms:W3CDTF">2020-08-04T18:17:32Z</dcterms:created>
  <dcterms:modified xsi:type="dcterms:W3CDTF">2020-08-06T14:26:40Z</dcterms:modified>
</cp:coreProperties>
</file>